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0"/>
  </p:notesMasterIdLst>
  <p:sldIdLst>
    <p:sldId id="256" r:id="rId2"/>
    <p:sldId id="257" r:id="rId3"/>
    <p:sldId id="271" r:id="rId4"/>
    <p:sldId id="298" r:id="rId5"/>
    <p:sldId id="259" r:id="rId6"/>
    <p:sldId id="262" r:id="rId7"/>
    <p:sldId id="263" r:id="rId8"/>
    <p:sldId id="299" r:id="rId9"/>
    <p:sldId id="261" r:id="rId10"/>
    <p:sldId id="266" r:id="rId11"/>
    <p:sldId id="269" r:id="rId12"/>
    <p:sldId id="267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74" r:id="rId23"/>
    <p:sldId id="260" r:id="rId24"/>
    <p:sldId id="311" r:id="rId25"/>
    <p:sldId id="312" r:id="rId26"/>
    <p:sldId id="313" r:id="rId27"/>
    <p:sldId id="278" r:id="rId28"/>
    <p:sldId id="310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Exo 2" panose="020B0604020202020204" charset="0"/>
      <p:regular r:id="rId37"/>
      <p:bold r:id="rId38"/>
      <p:italic r:id="rId39"/>
      <p:boldItalic r:id="rId40"/>
    </p:embeddedFont>
    <p:embeddedFont>
      <p:font typeface="Roboto Condensed Light" panose="020B0604020202020204" charset="0"/>
      <p:regular r:id="rId41"/>
      <p:bold r:id="rId42"/>
      <p:italic r:id="rId43"/>
      <p:boldItalic r:id="rId44"/>
    </p:embeddedFont>
    <p:embeddedFont>
      <p:font typeface="Squada One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hanh Dat" initials="NTD" lastIdx="1" clrIdx="0">
    <p:extLst>
      <p:ext uri="{19B8F6BF-5375-455C-9EA6-DF929625EA0E}">
        <p15:presenceInfo xmlns:p15="http://schemas.microsoft.com/office/powerpoint/2012/main" userId="e59fee343a5e22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472A84-C589-4C10-ADBB-2E7C1AC65D86}" v="25" dt="2020-12-15T17:50:21.910"/>
    <p1510:client id="{CFFD3C0B-0C98-4792-93C1-723E0EF85BB0}" v="33" dt="2020-12-15T17:13:49.260"/>
  </p1510:revLst>
</p1510:revInfo>
</file>

<file path=ppt/tableStyles.xml><?xml version="1.0" encoding="utf-8"?>
<a:tblStyleLst xmlns:a="http://schemas.openxmlformats.org/drawingml/2006/main" def="{3D55A72C-6621-4CA9-93CA-698C81253A55}">
  <a:tblStyle styleId="{3D55A72C-6621-4CA9-93CA-698C81253A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3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Trang_tính1!$B$1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explosion val="40"/>
            <c:spPr>
              <a:solidFill>
                <a:srgbClr val="92D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F9E6-4099-82B0-28F675179596}"/>
              </c:ext>
            </c:extLst>
          </c:dPt>
          <c:dPt>
            <c:idx val="1"/>
            <c:bubble3D val="0"/>
            <c:explosion val="19"/>
            <c:spPr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9E6-4099-82B0-28F67517959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9E6-4099-82B0-28F67517959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9E6-4099-82B0-28F67517959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Trang_tính1!$A$2:$A$3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Trang_tính1!$B$2:$B$3</c:f>
              <c:numCache>
                <c:formatCode>General</c:formatCode>
                <c:ptCount val="2"/>
                <c:pt idx="0">
                  <c:v>92.7</c:v>
                </c:pt>
                <c:pt idx="1">
                  <c:v>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E6-4099-82B0-28F67517959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Trang_tính1!$B$1</c:f>
              <c:strCache>
                <c:ptCount val="1"/>
                <c:pt idx="0">
                  <c:v>Nguyên nhân mua sách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accent2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71A-41E4-A058-876343B67C95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 w="9525" cap="flat" cmpd="sng" algn="ctr">
                <a:solidFill>
                  <a:schemeClr val="accent2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F71A-41E4-A058-876343B67C95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2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71A-41E4-A058-876343B67C9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Trang_tính1!$A$2:$A$4</c:f>
              <c:strCache>
                <c:ptCount val="3"/>
                <c:pt idx="0">
                  <c:v>Học</c:v>
                </c:pt>
                <c:pt idx="1">
                  <c:v>Nghiên cứu</c:v>
                </c:pt>
                <c:pt idx="2">
                  <c:v>Mua giúp</c:v>
                </c:pt>
              </c:strCache>
            </c:strRef>
          </c:cat>
          <c:val>
            <c:numRef>
              <c:f>Trang_tính1!$B$2:$B$4</c:f>
              <c:numCache>
                <c:formatCode>General</c:formatCode>
                <c:ptCount val="3"/>
                <c:pt idx="0">
                  <c:v>54</c:v>
                </c:pt>
                <c:pt idx="1">
                  <c:v>36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1A-41E4-A058-876343B67C9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658337744"/>
        <c:axId val="658335448"/>
        <c:axId val="0"/>
      </c:bar3DChart>
      <c:catAx>
        <c:axId val="65833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335448"/>
        <c:crosses val="autoZero"/>
        <c:auto val="1"/>
        <c:lblAlgn val="ctr"/>
        <c:lblOffset val="100"/>
        <c:noMultiLvlLbl val="0"/>
      </c:catAx>
      <c:valAx>
        <c:axId val="658335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Số lượng sinh viên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33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Trang_tính1!$B$1</c:f>
              <c:strCache>
                <c:ptCount val="1"/>
                <c:pt idx="0">
                  <c:v>Bán hàng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6B2-42C5-996F-0F5F2BEBBB0B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6B2-42C5-996F-0F5F2BEBBB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Trang_tính1!$A$2:$A$3</c:f>
              <c:strCache>
                <c:ptCount val="2"/>
                <c:pt idx="0">
                  <c:v>Sách gốc</c:v>
                </c:pt>
                <c:pt idx="1">
                  <c:v>Sách photo</c:v>
                </c:pt>
              </c:strCache>
            </c:strRef>
          </c:cat>
          <c:val>
            <c:numRef>
              <c:f>Trang_tính1!$B$2:$B$3</c:f>
              <c:numCache>
                <c:formatCode>General</c:formatCode>
                <c:ptCount val="2"/>
                <c:pt idx="0">
                  <c:v>90.3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B2-42C5-996F-0F5F2BEBBB0B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Trang_tính1!$B$1</c:f>
              <c:strCache>
                <c:ptCount val="1"/>
                <c:pt idx="0">
                  <c:v>Cách thức</c:v>
                </c:pt>
              </c:strCache>
            </c:strRef>
          </c:tx>
          <c:explosion val="6"/>
          <c:dPt>
            <c:idx val="0"/>
            <c:bubble3D val="0"/>
            <c:explosion val="7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1454-40E4-A852-FFA260D3E9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B86-41BD-9745-830CF412595A}"/>
              </c:ext>
            </c:extLst>
          </c:dPt>
          <c:dPt>
            <c:idx val="2"/>
            <c:bubble3D val="0"/>
            <c:explosion val="2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54-40E4-A852-FFA260D3E9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Trang_tính1!$A$2:$A$4</c:f>
              <c:strCache>
                <c:ptCount val="3"/>
                <c:pt idx="0">
                  <c:v>Online qua internet</c:v>
                </c:pt>
                <c:pt idx="1">
                  <c:v>Trục tiếp</c:v>
                </c:pt>
                <c:pt idx="2">
                  <c:v>Nhờ người mua giúp</c:v>
                </c:pt>
              </c:strCache>
            </c:strRef>
          </c:cat>
          <c:val>
            <c:numRef>
              <c:f>Trang_tính1!$B$2:$B$4</c:f>
              <c:numCache>
                <c:formatCode>General</c:formatCode>
                <c:ptCount val="3"/>
                <c:pt idx="0">
                  <c:v>58.9</c:v>
                </c:pt>
                <c:pt idx="1">
                  <c:v>33.700000000000003</c:v>
                </c:pt>
                <c:pt idx="2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54-40E4-A852-FFA260D3E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Trang_tính1!$B$1</c:f>
              <c:strCache>
                <c:ptCount val="1"/>
                <c:pt idx="0">
                  <c:v>Bán hàng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BC06-4506-8C2C-191CD473083F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C06-4506-8C2C-191CD473083F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Trang_tính1!$A$2:$A$3</c:f>
              <c:strCache>
                <c:ptCount val="2"/>
                <c:pt idx="0">
                  <c:v>ATM/ ví điện tử</c:v>
                </c:pt>
                <c:pt idx="1">
                  <c:v>Trực tuyến</c:v>
                </c:pt>
              </c:strCache>
            </c:strRef>
          </c:cat>
          <c:val>
            <c:numRef>
              <c:f>Trang_tính1!$B$2:$B$3</c:f>
              <c:numCache>
                <c:formatCode>General</c:formatCode>
                <c:ptCount val="2"/>
                <c:pt idx="0">
                  <c:v>52.8</c:v>
                </c:pt>
                <c:pt idx="1">
                  <c:v>47.2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06-4506-8C2C-191CD473083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72588582677165"/>
          <c:y val="9.2247036109993338E-2"/>
          <c:w val="0.8574043635170604"/>
          <c:h val="0.801828379836976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Trang_tính1!$B$1</c:f>
              <c:strCache>
                <c:ptCount val="1"/>
                <c:pt idx="0">
                  <c:v>Chuỗi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BB5-47AE-B9CD-5731F0483E27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B5-47AE-B9CD-5731F0483E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Trang_tính1!$A$2:$A$3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Trang_tính1!$B$2:$B$3</c:f>
              <c:numCache>
                <c:formatCode>General</c:formatCode>
                <c:ptCount val="2"/>
                <c:pt idx="0">
                  <c:v>91.7</c:v>
                </c:pt>
                <c:pt idx="1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B5-47AE-B9CD-5731F0483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93402520"/>
        <c:axId val="593399896"/>
      </c:barChart>
      <c:catAx>
        <c:axId val="593402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399896"/>
        <c:crosses val="autoZero"/>
        <c:auto val="1"/>
        <c:lblAlgn val="ctr"/>
        <c:lblOffset val="100"/>
        <c:noMultiLvlLbl val="0"/>
      </c:catAx>
      <c:valAx>
        <c:axId val="593399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402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Trang_tính1!$B$1</c:f>
              <c:strCache>
                <c:ptCount val="1"/>
                <c:pt idx="0">
                  <c:v>Chuỗi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219C-462C-98A2-1BB30380FA70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219C-462C-98A2-1BB30380FA7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219C-462C-98A2-1BB30380F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Trang_tính1!$A$2:$A$4</c:f>
              <c:strCache>
                <c:ptCount val="3"/>
                <c:pt idx="0">
                  <c:v>Sử dụng nghiên cứu lại</c:v>
                </c:pt>
                <c:pt idx="1">
                  <c:v>Bỏ không làm gì</c:v>
                </c:pt>
                <c:pt idx="2">
                  <c:v>Bán lại giá thấp</c:v>
                </c:pt>
              </c:strCache>
            </c:strRef>
          </c:cat>
          <c:val>
            <c:numRef>
              <c:f>Trang_tính1!$B$2:$B$4</c:f>
              <c:numCache>
                <c:formatCode>General</c:formatCode>
                <c:ptCount val="3"/>
                <c:pt idx="0">
                  <c:v>12.5</c:v>
                </c:pt>
                <c:pt idx="1">
                  <c:v>51.3</c:v>
                </c:pt>
                <c:pt idx="2">
                  <c:v>36.200000000000003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9C-462C-98A2-1BB30380FA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593388088"/>
        <c:axId val="593390056"/>
        <c:axId val="0"/>
      </c:bar3DChart>
      <c:catAx>
        <c:axId val="59338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390056"/>
        <c:crosses val="autoZero"/>
        <c:auto val="1"/>
        <c:lblAlgn val="ctr"/>
        <c:lblOffset val="100"/>
        <c:noMultiLvlLbl val="0"/>
      </c:catAx>
      <c:valAx>
        <c:axId val="593390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38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Trang_tính1!$B$1</c:f>
              <c:strCache>
                <c:ptCount val="1"/>
                <c:pt idx="0">
                  <c:v>Chuỗi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6806-4AB3-9FEE-978E1A7C4B8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6806-4AB3-9FEE-978E1A7C4B8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6806-4AB3-9FEE-978E1A7C4B8B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6806-4AB3-9FEE-978E1A7C4B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Trang_tính1!$A$2:$A$5</c:f>
              <c:strCache>
                <c:ptCount val="4"/>
                <c:pt idx="0">
                  <c:v>Mua nhầm sách</c:v>
                </c:pt>
                <c:pt idx="1">
                  <c:v>Hết sách</c:v>
                </c:pt>
                <c:pt idx="2">
                  <c:v>Sách bị lỗi</c:v>
                </c:pt>
                <c:pt idx="3">
                  <c:v>Giá cao</c:v>
                </c:pt>
              </c:strCache>
            </c:strRef>
          </c:cat>
          <c:val>
            <c:numRef>
              <c:f>Trang_tính1!$B$2:$B$5</c:f>
              <c:numCache>
                <c:formatCode>General</c:formatCode>
                <c:ptCount val="4"/>
                <c:pt idx="0">
                  <c:v>62</c:v>
                </c:pt>
                <c:pt idx="1">
                  <c:v>12</c:v>
                </c:pt>
                <c:pt idx="2">
                  <c:v>31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06-4AB3-9FEE-978E1A7C4B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15416504"/>
        <c:axId val="815413224"/>
        <c:axId val="0"/>
      </c:bar3DChart>
      <c:catAx>
        <c:axId val="815416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413224"/>
        <c:crosses val="autoZero"/>
        <c:auto val="1"/>
        <c:lblAlgn val="ctr"/>
        <c:lblOffset val="100"/>
        <c:noMultiLvlLbl val="0"/>
      </c:catAx>
      <c:valAx>
        <c:axId val="815413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416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04959F-3ABB-4A25-BD4E-2CD4E3A151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439B5A-CC2C-4C29-9EBD-E6ACC1EB4AC0}">
      <dgm:prSet phldrT="[Văn bản]"/>
      <dgm:spPr/>
      <dgm:t>
        <a:bodyPr/>
        <a:lstStyle/>
        <a:p>
          <a:r>
            <a:rPr lang="en-US" b="0" i="0" dirty="0" err="1">
              <a:solidFill>
                <a:schemeClr val="tx1"/>
              </a:solidFill>
            </a:rPr>
            <a:t>Phân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loại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các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loại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sách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hợp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lí</a:t>
          </a:r>
          <a:endParaRPr lang="en-US" dirty="0">
            <a:solidFill>
              <a:schemeClr val="tx1"/>
            </a:solidFill>
          </a:endParaRPr>
        </a:p>
      </dgm:t>
    </dgm:pt>
    <dgm:pt modelId="{643188BC-1F95-474F-AE47-1298E12E45B6}" type="parTrans" cxnId="{FB8E09D6-F712-48AF-A1D6-607A9E6EFCF1}">
      <dgm:prSet/>
      <dgm:spPr/>
      <dgm:t>
        <a:bodyPr/>
        <a:lstStyle/>
        <a:p>
          <a:endParaRPr lang="en-US"/>
        </a:p>
      </dgm:t>
    </dgm:pt>
    <dgm:pt modelId="{7AA8B535-B351-481A-8D5C-0ACD5E156AE7}" type="sibTrans" cxnId="{FB8E09D6-F712-48AF-A1D6-607A9E6EFCF1}">
      <dgm:prSet/>
      <dgm:spPr/>
      <dgm:t>
        <a:bodyPr/>
        <a:lstStyle/>
        <a:p>
          <a:endParaRPr lang="en-US"/>
        </a:p>
      </dgm:t>
    </dgm:pt>
    <dgm:pt modelId="{D06B838E-E1A1-489F-B15C-130B4D38B1B1}">
      <dgm:prSet phldrT="[Văn bản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Có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chức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năng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hỗ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trợ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trực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tuyến</a:t>
          </a:r>
          <a:endParaRPr lang="en-US" dirty="0">
            <a:solidFill>
              <a:schemeClr val="tx1"/>
            </a:solidFill>
          </a:endParaRPr>
        </a:p>
      </dgm:t>
    </dgm:pt>
    <dgm:pt modelId="{A7A2B8C9-97C6-4C30-B16B-FC9C573A9545}" type="parTrans" cxnId="{C83C1516-2F11-4115-B59D-87CF6CA13147}">
      <dgm:prSet/>
      <dgm:spPr/>
      <dgm:t>
        <a:bodyPr/>
        <a:lstStyle/>
        <a:p>
          <a:endParaRPr lang="en-US"/>
        </a:p>
      </dgm:t>
    </dgm:pt>
    <dgm:pt modelId="{B445BC5F-4DA3-4670-B1A3-3BC6077CB919}" type="sibTrans" cxnId="{C83C1516-2F11-4115-B59D-87CF6CA13147}">
      <dgm:prSet/>
      <dgm:spPr/>
      <dgm:t>
        <a:bodyPr/>
        <a:lstStyle/>
        <a:p>
          <a:endParaRPr lang="en-US"/>
        </a:p>
      </dgm:t>
    </dgm:pt>
    <dgm:pt modelId="{9CBC31E3-D683-4BA6-A706-ECC52D28B4E3}">
      <dgm:prSet phldrT="[Văn bản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Hình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ảnh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và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chất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lượng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được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đảm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bảo</a:t>
          </a:r>
          <a:endParaRPr lang="en-US" dirty="0">
            <a:solidFill>
              <a:schemeClr val="tx1"/>
            </a:solidFill>
          </a:endParaRPr>
        </a:p>
      </dgm:t>
    </dgm:pt>
    <dgm:pt modelId="{73FB08C3-B304-4EBB-BC7D-844A1C3CFF1D}" type="parTrans" cxnId="{ABC75B25-D1CC-41DE-AC2C-B9C1B2CB37F9}">
      <dgm:prSet/>
      <dgm:spPr/>
      <dgm:t>
        <a:bodyPr/>
        <a:lstStyle/>
        <a:p>
          <a:endParaRPr lang="en-US"/>
        </a:p>
      </dgm:t>
    </dgm:pt>
    <dgm:pt modelId="{628A2BA4-CD50-4862-812B-C3037A8B204F}" type="sibTrans" cxnId="{ABC75B25-D1CC-41DE-AC2C-B9C1B2CB37F9}">
      <dgm:prSet/>
      <dgm:spPr/>
      <dgm:t>
        <a:bodyPr/>
        <a:lstStyle/>
        <a:p>
          <a:endParaRPr lang="en-US"/>
        </a:p>
      </dgm:t>
    </dgm:pt>
    <dgm:pt modelId="{C1D3EDEB-8674-40D9-B0E5-77864D82F6A5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Có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dịch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vụ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vận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chuyển</a:t>
          </a:r>
          <a:endParaRPr lang="en-US" dirty="0">
            <a:solidFill>
              <a:schemeClr val="tx1"/>
            </a:solidFill>
          </a:endParaRPr>
        </a:p>
      </dgm:t>
    </dgm:pt>
    <dgm:pt modelId="{27B620BB-B076-4669-8F15-946E1EDE7DDE}" type="parTrans" cxnId="{0B1EC20D-E9D6-44F0-810F-EC1BA362739E}">
      <dgm:prSet/>
      <dgm:spPr/>
      <dgm:t>
        <a:bodyPr/>
        <a:lstStyle/>
        <a:p>
          <a:endParaRPr lang="en-US"/>
        </a:p>
      </dgm:t>
    </dgm:pt>
    <dgm:pt modelId="{5646F29E-91A6-44FC-A564-8CCC395ADF7B}" type="sibTrans" cxnId="{0B1EC20D-E9D6-44F0-810F-EC1BA362739E}">
      <dgm:prSet/>
      <dgm:spPr/>
      <dgm:t>
        <a:bodyPr/>
        <a:lstStyle/>
        <a:p>
          <a:endParaRPr lang="en-US"/>
        </a:p>
      </dgm:t>
    </dgm:pt>
    <dgm:pt modelId="{06A1D1AE-7C0A-430F-95D0-1FD8CF357CED}">
      <dgm:prSet/>
      <dgm:spPr/>
      <dgm:t>
        <a:bodyPr/>
        <a:lstStyle/>
        <a:p>
          <a:r>
            <a:rPr lang="en-US" b="0" i="0" dirty="0" err="1">
              <a:solidFill>
                <a:schemeClr val="tx1"/>
              </a:solidFill>
            </a:rPr>
            <a:t>Có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chức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năng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thanh</a:t>
          </a:r>
          <a:r>
            <a:rPr lang="en-US" b="0" i="0" dirty="0">
              <a:solidFill>
                <a:schemeClr val="tx1"/>
              </a:solidFill>
            </a:rPr>
            <a:t> </a:t>
          </a:r>
          <a:r>
            <a:rPr lang="en-US" b="0" i="0" dirty="0" err="1">
              <a:solidFill>
                <a:schemeClr val="tx1"/>
              </a:solidFill>
            </a:rPr>
            <a:t>toán</a:t>
          </a:r>
          <a:r>
            <a:rPr lang="en-US" b="0" i="0" dirty="0">
              <a:solidFill>
                <a:schemeClr val="tx1"/>
              </a:solidFill>
            </a:rPr>
            <a:t> online</a:t>
          </a:r>
          <a:endParaRPr lang="en-US" dirty="0">
            <a:solidFill>
              <a:schemeClr val="tx1"/>
            </a:solidFill>
          </a:endParaRPr>
        </a:p>
      </dgm:t>
    </dgm:pt>
    <dgm:pt modelId="{520ACBE4-04A2-4385-80B0-AA3462737A74}" type="parTrans" cxnId="{812C3F3D-6B37-48A1-ADE8-BAE98356C15B}">
      <dgm:prSet/>
      <dgm:spPr/>
      <dgm:t>
        <a:bodyPr/>
        <a:lstStyle/>
        <a:p>
          <a:endParaRPr lang="en-US"/>
        </a:p>
      </dgm:t>
    </dgm:pt>
    <dgm:pt modelId="{9BC52268-D9C3-4D09-A9F4-9894E9D72DCD}" type="sibTrans" cxnId="{812C3F3D-6B37-48A1-ADE8-BAE98356C15B}">
      <dgm:prSet/>
      <dgm:spPr/>
      <dgm:t>
        <a:bodyPr/>
        <a:lstStyle/>
        <a:p>
          <a:endParaRPr lang="en-US"/>
        </a:p>
      </dgm:t>
    </dgm:pt>
    <dgm:pt modelId="{64EB9FE5-0101-4099-A34E-35F6A52C0729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Dễ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sử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dụng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đơn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gian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hóa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thao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tác</a:t>
          </a:r>
          <a:endParaRPr lang="en-US" dirty="0">
            <a:solidFill>
              <a:schemeClr val="tx1"/>
            </a:solidFill>
          </a:endParaRPr>
        </a:p>
      </dgm:t>
    </dgm:pt>
    <dgm:pt modelId="{AB5734EA-7E9D-4A20-9D19-62BA936D2D7E}" type="parTrans" cxnId="{9968472F-0A1C-4AAE-9566-351C477449F4}">
      <dgm:prSet/>
      <dgm:spPr/>
      <dgm:t>
        <a:bodyPr/>
        <a:lstStyle/>
        <a:p>
          <a:endParaRPr lang="en-US"/>
        </a:p>
      </dgm:t>
    </dgm:pt>
    <dgm:pt modelId="{AFE4B6E9-B231-40B8-B021-EB5DCB30E528}" type="sibTrans" cxnId="{9968472F-0A1C-4AAE-9566-351C477449F4}">
      <dgm:prSet/>
      <dgm:spPr/>
      <dgm:t>
        <a:bodyPr/>
        <a:lstStyle/>
        <a:p>
          <a:endParaRPr lang="en-US"/>
        </a:p>
      </dgm:t>
    </dgm:pt>
    <dgm:pt modelId="{93A8A368-5264-4A45-8CD7-27F2EA199C33}" type="pres">
      <dgm:prSet presAssocID="{4F04959F-3ABB-4A25-BD4E-2CD4E3A15129}" presName="Name0" presStyleCnt="0">
        <dgm:presLayoutVars>
          <dgm:chMax val="7"/>
          <dgm:chPref val="7"/>
          <dgm:dir/>
        </dgm:presLayoutVars>
      </dgm:prSet>
      <dgm:spPr/>
    </dgm:pt>
    <dgm:pt modelId="{D38CB77E-5AD1-47CC-837C-74DC2B777524}" type="pres">
      <dgm:prSet presAssocID="{4F04959F-3ABB-4A25-BD4E-2CD4E3A15129}" presName="Name1" presStyleCnt="0"/>
      <dgm:spPr/>
    </dgm:pt>
    <dgm:pt modelId="{4A5C233E-E6BF-48A3-8FA4-86F17C1DF1DF}" type="pres">
      <dgm:prSet presAssocID="{4F04959F-3ABB-4A25-BD4E-2CD4E3A15129}" presName="cycle" presStyleCnt="0"/>
      <dgm:spPr/>
    </dgm:pt>
    <dgm:pt modelId="{630864DB-43C5-4969-BD24-3A277F9E58F2}" type="pres">
      <dgm:prSet presAssocID="{4F04959F-3ABB-4A25-BD4E-2CD4E3A15129}" presName="srcNode" presStyleLbl="node1" presStyleIdx="0" presStyleCnt="6"/>
      <dgm:spPr/>
    </dgm:pt>
    <dgm:pt modelId="{1B1D22E6-5DB3-488B-BE5C-1B6BD1171D2B}" type="pres">
      <dgm:prSet presAssocID="{4F04959F-3ABB-4A25-BD4E-2CD4E3A15129}" presName="conn" presStyleLbl="parChTrans1D2" presStyleIdx="0" presStyleCnt="1"/>
      <dgm:spPr/>
    </dgm:pt>
    <dgm:pt modelId="{67BA4F90-C1EE-4773-BE3A-9B2F92587C76}" type="pres">
      <dgm:prSet presAssocID="{4F04959F-3ABB-4A25-BD4E-2CD4E3A15129}" presName="extraNode" presStyleLbl="node1" presStyleIdx="0" presStyleCnt="6"/>
      <dgm:spPr/>
    </dgm:pt>
    <dgm:pt modelId="{00A3730C-1766-4558-9AB3-267391A83ECE}" type="pres">
      <dgm:prSet presAssocID="{4F04959F-3ABB-4A25-BD4E-2CD4E3A15129}" presName="dstNode" presStyleLbl="node1" presStyleIdx="0" presStyleCnt="6"/>
      <dgm:spPr/>
    </dgm:pt>
    <dgm:pt modelId="{EDCCBA42-F7F0-4DBA-A04C-1F19CA5C6684}" type="pres">
      <dgm:prSet presAssocID="{1B439B5A-CC2C-4C29-9EBD-E6ACC1EB4AC0}" presName="text_1" presStyleLbl="node1" presStyleIdx="0" presStyleCnt="6">
        <dgm:presLayoutVars>
          <dgm:bulletEnabled val="1"/>
        </dgm:presLayoutVars>
      </dgm:prSet>
      <dgm:spPr/>
    </dgm:pt>
    <dgm:pt modelId="{160F6462-D8D5-41AC-B2F7-34567EDEB792}" type="pres">
      <dgm:prSet presAssocID="{1B439B5A-CC2C-4C29-9EBD-E6ACC1EB4AC0}" presName="accent_1" presStyleCnt="0"/>
      <dgm:spPr/>
    </dgm:pt>
    <dgm:pt modelId="{3AE8C3A6-5471-46C5-B075-832557A834A3}" type="pres">
      <dgm:prSet presAssocID="{1B439B5A-CC2C-4C29-9EBD-E6ACC1EB4AC0}" presName="accentRepeatNode" presStyleLbl="solidFgAcc1" presStyleIdx="0" presStyleCnt="6"/>
      <dgm:spPr/>
    </dgm:pt>
    <dgm:pt modelId="{C33D3370-DF17-401F-BF58-F1D160390408}" type="pres">
      <dgm:prSet presAssocID="{C1D3EDEB-8674-40D9-B0E5-77864D82F6A5}" presName="text_2" presStyleLbl="node1" presStyleIdx="1" presStyleCnt="6">
        <dgm:presLayoutVars>
          <dgm:bulletEnabled val="1"/>
        </dgm:presLayoutVars>
      </dgm:prSet>
      <dgm:spPr/>
    </dgm:pt>
    <dgm:pt modelId="{D5126D4A-BB6C-49C8-9357-7FB7F00E01C2}" type="pres">
      <dgm:prSet presAssocID="{C1D3EDEB-8674-40D9-B0E5-77864D82F6A5}" presName="accent_2" presStyleCnt="0"/>
      <dgm:spPr/>
    </dgm:pt>
    <dgm:pt modelId="{0BA820D3-105A-4A5F-816F-F7E462894C75}" type="pres">
      <dgm:prSet presAssocID="{C1D3EDEB-8674-40D9-B0E5-77864D82F6A5}" presName="accentRepeatNode" presStyleLbl="solidFgAcc1" presStyleIdx="1" presStyleCnt="6"/>
      <dgm:spPr/>
    </dgm:pt>
    <dgm:pt modelId="{5802FD7E-CF92-4EAD-B1BB-518AA29B896C}" type="pres">
      <dgm:prSet presAssocID="{06A1D1AE-7C0A-430F-95D0-1FD8CF357CED}" presName="text_3" presStyleLbl="node1" presStyleIdx="2" presStyleCnt="6">
        <dgm:presLayoutVars>
          <dgm:bulletEnabled val="1"/>
        </dgm:presLayoutVars>
      </dgm:prSet>
      <dgm:spPr/>
    </dgm:pt>
    <dgm:pt modelId="{49C6CFDE-9AB8-4355-95E7-000876675C0C}" type="pres">
      <dgm:prSet presAssocID="{06A1D1AE-7C0A-430F-95D0-1FD8CF357CED}" presName="accent_3" presStyleCnt="0"/>
      <dgm:spPr/>
    </dgm:pt>
    <dgm:pt modelId="{630B0AAC-C176-4D19-825F-AB29F683294B}" type="pres">
      <dgm:prSet presAssocID="{06A1D1AE-7C0A-430F-95D0-1FD8CF357CED}" presName="accentRepeatNode" presStyleLbl="solidFgAcc1" presStyleIdx="2" presStyleCnt="6"/>
      <dgm:spPr/>
    </dgm:pt>
    <dgm:pt modelId="{0CCD40A8-BFF1-4F79-87CF-112C2AAECB5B}" type="pres">
      <dgm:prSet presAssocID="{64EB9FE5-0101-4099-A34E-35F6A52C0729}" presName="text_4" presStyleLbl="node1" presStyleIdx="3" presStyleCnt="6">
        <dgm:presLayoutVars>
          <dgm:bulletEnabled val="1"/>
        </dgm:presLayoutVars>
      </dgm:prSet>
      <dgm:spPr/>
    </dgm:pt>
    <dgm:pt modelId="{85880809-9DEB-4473-9AE3-D99F8B298522}" type="pres">
      <dgm:prSet presAssocID="{64EB9FE5-0101-4099-A34E-35F6A52C0729}" presName="accent_4" presStyleCnt="0"/>
      <dgm:spPr/>
    </dgm:pt>
    <dgm:pt modelId="{F1B944EB-C25D-489D-92BA-FE7019228714}" type="pres">
      <dgm:prSet presAssocID="{64EB9FE5-0101-4099-A34E-35F6A52C0729}" presName="accentRepeatNode" presStyleLbl="solidFgAcc1" presStyleIdx="3" presStyleCnt="6"/>
      <dgm:spPr/>
    </dgm:pt>
    <dgm:pt modelId="{1FBDE6CF-3C08-42B6-9962-826DE50284FC}" type="pres">
      <dgm:prSet presAssocID="{D06B838E-E1A1-489F-B15C-130B4D38B1B1}" presName="text_5" presStyleLbl="node1" presStyleIdx="4" presStyleCnt="6">
        <dgm:presLayoutVars>
          <dgm:bulletEnabled val="1"/>
        </dgm:presLayoutVars>
      </dgm:prSet>
      <dgm:spPr/>
    </dgm:pt>
    <dgm:pt modelId="{D796C4BE-DABF-49B0-A654-A379703F306A}" type="pres">
      <dgm:prSet presAssocID="{D06B838E-E1A1-489F-B15C-130B4D38B1B1}" presName="accent_5" presStyleCnt="0"/>
      <dgm:spPr/>
    </dgm:pt>
    <dgm:pt modelId="{738F57A3-37FB-4B64-B38D-EE4EBBCCDB12}" type="pres">
      <dgm:prSet presAssocID="{D06B838E-E1A1-489F-B15C-130B4D38B1B1}" presName="accentRepeatNode" presStyleLbl="solidFgAcc1" presStyleIdx="4" presStyleCnt="6"/>
      <dgm:spPr/>
    </dgm:pt>
    <dgm:pt modelId="{F9B9A371-00A1-4D10-B19C-E2B076C8F08B}" type="pres">
      <dgm:prSet presAssocID="{9CBC31E3-D683-4BA6-A706-ECC52D28B4E3}" presName="text_6" presStyleLbl="node1" presStyleIdx="5" presStyleCnt="6">
        <dgm:presLayoutVars>
          <dgm:bulletEnabled val="1"/>
        </dgm:presLayoutVars>
      </dgm:prSet>
      <dgm:spPr/>
    </dgm:pt>
    <dgm:pt modelId="{4D8E2B62-133E-4BE2-BDAA-10F7879545EB}" type="pres">
      <dgm:prSet presAssocID="{9CBC31E3-D683-4BA6-A706-ECC52D28B4E3}" presName="accent_6" presStyleCnt="0"/>
      <dgm:spPr/>
    </dgm:pt>
    <dgm:pt modelId="{BC32BF2F-F6D1-412B-BE2D-663BED8091DA}" type="pres">
      <dgm:prSet presAssocID="{9CBC31E3-D683-4BA6-A706-ECC52D28B4E3}" presName="accentRepeatNode" presStyleLbl="solidFgAcc1" presStyleIdx="5" presStyleCnt="6"/>
      <dgm:spPr/>
    </dgm:pt>
  </dgm:ptLst>
  <dgm:cxnLst>
    <dgm:cxn modelId="{0B1EC20D-E9D6-44F0-810F-EC1BA362739E}" srcId="{4F04959F-3ABB-4A25-BD4E-2CD4E3A15129}" destId="{C1D3EDEB-8674-40D9-B0E5-77864D82F6A5}" srcOrd="1" destOrd="0" parTransId="{27B620BB-B076-4669-8F15-946E1EDE7DDE}" sibTransId="{5646F29E-91A6-44FC-A564-8CCC395ADF7B}"/>
    <dgm:cxn modelId="{56F90E13-2C01-40FC-ABA4-71C085B551DA}" type="presOf" srcId="{D06B838E-E1A1-489F-B15C-130B4D38B1B1}" destId="{1FBDE6CF-3C08-42B6-9962-826DE50284FC}" srcOrd="0" destOrd="0" presId="urn:microsoft.com/office/officeart/2008/layout/VerticalCurvedList"/>
    <dgm:cxn modelId="{C83C1516-2F11-4115-B59D-87CF6CA13147}" srcId="{4F04959F-3ABB-4A25-BD4E-2CD4E3A15129}" destId="{D06B838E-E1A1-489F-B15C-130B4D38B1B1}" srcOrd="4" destOrd="0" parTransId="{A7A2B8C9-97C6-4C30-B16B-FC9C573A9545}" sibTransId="{B445BC5F-4DA3-4670-B1A3-3BC6077CB919}"/>
    <dgm:cxn modelId="{ABC75B25-D1CC-41DE-AC2C-B9C1B2CB37F9}" srcId="{4F04959F-3ABB-4A25-BD4E-2CD4E3A15129}" destId="{9CBC31E3-D683-4BA6-A706-ECC52D28B4E3}" srcOrd="5" destOrd="0" parTransId="{73FB08C3-B304-4EBB-BC7D-844A1C3CFF1D}" sibTransId="{628A2BA4-CD50-4862-812B-C3037A8B204F}"/>
    <dgm:cxn modelId="{9968472F-0A1C-4AAE-9566-351C477449F4}" srcId="{4F04959F-3ABB-4A25-BD4E-2CD4E3A15129}" destId="{64EB9FE5-0101-4099-A34E-35F6A52C0729}" srcOrd="3" destOrd="0" parTransId="{AB5734EA-7E9D-4A20-9D19-62BA936D2D7E}" sibTransId="{AFE4B6E9-B231-40B8-B021-EB5DCB30E528}"/>
    <dgm:cxn modelId="{812C3F3D-6B37-48A1-ADE8-BAE98356C15B}" srcId="{4F04959F-3ABB-4A25-BD4E-2CD4E3A15129}" destId="{06A1D1AE-7C0A-430F-95D0-1FD8CF357CED}" srcOrd="2" destOrd="0" parTransId="{520ACBE4-04A2-4385-80B0-AA3462737A74}" sibTransId="{9BC52268-D9C3-4D09-A9F4-9894E9D72DCD}"/>
    <dgm:cxn modelId="{79118263-78AD-4BA1-99DF-7912269AB0E8}" type="presOf" srcId="{1B439B5A-CC2C-4C29-9EBD-E6ACC1EB4AC0}" destId="{EDCCBA42-F7F0-4DBA-A04C-1F19CA5C6684}" srcOrd="0" destOrd="0" presId="urn:microsoft.com/office/officeart/2008/layout/VerticalCurvedList"/>
    <dgm:cxn modelId="{72021A84-8C7E-409A-8065-926EC7CBAC35}" type="presOf" srcId="{4F04959F-3ABB-4A25-BD4E-2CD4E3A15129}" destId="{93A8A368-5264-4A45-8CD7-27F2EA199C33}" srcOrd="0" destOrd="0" presId="urn:microsoft.com/office/officeart/2008/layout/VerticalCurvedList"/>
    <dgm:cxn modelId="{39D64789-BEE0-4ABB-8081-BDF758634799}" type="presOf" srcId="{C1D3EDEB-8674-40D9-B0E5-77864D82F6A5}" destId="{C33D3370-DF17-401F-BF58-F1D160390408}" srcOrd="0" destOrd="0" presId="urn:microsoft.com/office/officeart/2008/layout/VerticalCurvedList"/>
    <dgm:cxn modelId="{72714C89-B717-4675-B595-046B831F93A4}" type="presOf" srcId="{7AA8B535-B351-481A-8D5C-0ACD5E156AE7}" destId="{1B1D22E6-5DB3-488B-BE5C-1B6BD1171D2B}" srcOrd="0" destOrd="0" presId="urn:microsoft.com/office/officeart/2008/layout/VerticalCurvedList"/>
    <dgm:cxn modelId="{F13BFB94-5E83-40F3-911A-4073C8272EEC}" type="presOf" srcId="{64EB9FE5-0101-4099-A34E-35F6A52C0729}" destId="{0CCD40A8-BFF1-4F79-87CF-112C2AAECB5B}" srcOrd="0" destOrd="0" presId="urn:microsoft.com/office/officeart/2008/layout/VerticalCurvedList"/>
    <dgm:cxn modelId="{4016029B-E83B-4407-9E7B-1311B0D67899}" type="presOf" srcId="{9CBC31E3-D683-4BA6-A706-ECC52D28B4E3}" destId="{F9B9A371-00A1-4D10-B19C-E2B076C8F08B}" srcOrd="0" destOrd="0" presId="urn:microsoft.com/office/officeart/2008/layout/VerticalCurvedList"/>
    <dgm:cxn modelId="{FB8E09D6-F712-48AF-A1D6-607A9E6EFCF1}" srcId="{4F04959F-3ABB-4A25-BD4E-2CD4E3A15129}" destId="{1B439B5A-CC2C-4C29-9EBD-E6ACC1EB4AC0}" srcOrd="0" destOrd="0" parTransId="{643188BC-1F95-474F-AE47-1298E12E45B6}" sibTransId="{7AA8B535-B351-481A-8D5C-0ACD5E156AE7}"/>
    <dgm:cxn modelId="{4E9522EA-0CB2-45FA-9389-4B58CBD1B300}" type="presOf" srcId="{06A1D1AE-7C0A-430F-95D0-1FD8CF357CED}" destId="{5802FD7E-CF92-4EAD-B1BB-518AA29B896C}" srcOrd="0" destOrd="0" presId="urn:microsoft.com/office/officeart/2008/layout/VerticalCurvedList"/>
    <dgm:cxn modelId="{C11122A4-A0E5-414E-B757-E507E3C76FA9}" type="presParOf" srcId="{93A8A368-5264-4A45-8CD7-27F2EA199C33}" destId="{D38CB77E-5AD1-47CC-837C-74DC2B777524}" srcOrd="0" destOrd="0" presId="urn:microsoft.com/office/officeart/2008/layout/VerticalCurvedList"/>
    <dgm:cxn modelId="{F512FA63-4245-4951-9A21-03A22296A60D}" type="presParOf" srcId="{D38CB77E-5AD1-47CC-837C-74DC2B777524}" destId="{4A5C233E-E6BF-48A3-8FA4-86F17C1DF1DF}" srcOrd="0" destOrd="0" presId="urn:microsoft.com/office/officeart/2008/layout/VerticalCurvedList"/>
    <dgm:cxn modelId="{D436F855-CE4C-4717-902E-0ACDB0FC8419}" type="presParOf" srcId="{4A5C233E-E6BF-48A3-8FA4-86F17C1DF1DF}" destId="{630864DB-43C5-4969-BD24-3A277F9E58F2}" srcOrd="0" destOrd="0" presId="urn:microsoft.com/office/officeart/2008/layout/VerticalCurvedList"/>
    <dgm:cxn modelId="{828D6E09-F0E6-4CE8-A421-8FDE21553BDA}" type="presParOf" srcId="{4A5C233E-E6BF-48A3-8FA4-86F17C1DF1DF}" destId="{1B1D22E6-5DB3-488B-BE5C-1B6BD1171D2B}" srcOrd="1" destOrd="0" presId="urn:microsoft.com/office/officeart/2008/layout/VerticalCurvedList"/>
    <dgm:cxn modelId="{E6ABBF16-497A-4EB1-932F-80D1824E0B58}" type="presParOf" srcId="{4A5C233E-E6BF-48A3-8FA4-86F17C1DF1DF}" destId="{67BA4F90-C1EE-4773-BE3A-9B2F92587C76}" srcOrd="2" destOrd="0" presId="urn:microsoft.com/office/officeart/2008/layout/VerticalCurvedList"/>
    <dgm:cxn modelId="{65190BAD-9489-4374-8AA5-85B4DD3A595F}" type="presParOf" srcId="{4A5C233E-E6BF-48A3-8FA4-86F17C1DF1DF}" destId="{00A3730C-1766-4558-9AB3-267391A83ECE}" srcOrd="3" destOrd="0" presId="urn:microsoft.com/office/officeart/2008/layout/VerticalCurvedList"/>
    <dgm:cxn modelId="{7D921357-4C3B-4FD4-A672-C1E2317926FF}" type="presParOf" srcId="{D38CB77E-5AD1-47CC-837C-74DC2B777524}" destId="{EDCCBA42-F7F0-4DBA-A04C-1F19CA5C6684}" srcOrd="1" destOrd="0" presId="urn:microsoft.com/office/officeart/2008/layout/VerticalCurvedList"/>
    <dgm:cxn modelId="{0B273DDE-BDE4-44E6-94A2-CB50C4A58362}" type="presParOf" srcId="{D38CB77E-5AD1-47CC-837C-74DC2B777524}" destId="{160F6462-D8D5-41AC-B2F7-34567EDEB792}" srcOrd="2" destOrd="0" presId="urn:microsoft.com/office/officeart/2008/layout/VerticalCurvedList"/>
    <dgm:cxn modelId="{6A11C085-881C-471A-B131-2DE9D8350D1D}" type="presParOf" srcId="{160F6462-D8D5-41AC-B2F7-34567EDEB792}" destId="{3AE8C3A6-5471-46C5-B075-832557A834A3}" srcOrd="0" destOrd="0" presId="urn:microsoft.com/office/officeart/2008/layout/VerticalCurvedList"/>
    <dgm:cxn modelId="{599A2DB8-5FAC-4ECD-9722-28A971CE77C1}" type="presParOf" srcId="{D38CB77E-5AD1-47CC-837C-74DC2B777524}" destId="{C33D3370-DF17-401F-BF58-F1D160390408}" srcOrd="3" destOrd="0" presId="urn:microsoft.com/office/officeart/2008/layout/VerticalCurvedList"/>
    <dgm:cxn modelId="{BF6DCBE0-51FF-467F-AE48-42B7A63A83FC}" type="presParOf" srcId="{D38CB77E-5AD1-47CC-837C-74DC2B777524}" destId="{D5126D4A-BB6C-49C8-9357-7FB7F00E01C2}" srcOrd="4" destOrd="0" presId="urn:microsoft.com/office/officeart/2008/layout/VerticalCurvedList"/>
    <dgm:cxn modelId="{66B25272-B861-4BCC-8EC5-5A75D1BB1789}" type="presParOf" srcId="{D5126D4A-BB6C-49C8-9357-7FB7F00E01C2}" destId="{0BA820D3-105A-4A5F-816F-F7E462894C75}" srcOrd="0" destOrd="0" presId="urn:microsoft.com/office/officeart/2008/layout/VerticalCurvedList"/>
    <dgm:cxn modelId="{F8AD11F7-072C-4855-9E32-9E941742C150}" type="presParOf" srcId="{D38CB77E-5AD1-47CC-837C-74DC2B777524}" destId="{5802FD7E-CF92-4EAD-B1BB-518AA29B896C}" srcOrd="5" destOrd="0" presId="urn:microsoft.com/office/officeart/2008/layout/VerticalCurvedList"/>
    <dgm:cxn modelId="{2936116E-5F24-4944-9714-DEC5C55C4DBE}" type="presParOf" srcId="{D38CB77E-5AD1-47CC-837C-74DC2B777524}" destId="{49C6CFDE-9AB8-4355-95E7-000876675C0C}" srcOrd="6" destOrd="0" presId="urn:microsoft.com/office/officeart/2008/layout/VerticalCurvedList"/>
    <dgm:cxn modelId="{9E66D8CF-AC3B-4D0A-AE9A-748DDB1EF7BA}" type="presParOf" srcId="{49C6CFDE-9AB8-4355-95E7-000876675C0C}" destId="{630B0AAC-C176-4D19-825F-AB29F683294B}" srcOrd="0" destOrd="0" presId="urn:microsoft.com/office/officeart/2008/layout/VerticalCurvedList"/>
    <dgm:cxn modelId="{098DD9E3-7C42-4386-9540-E8FF05EED1C6}" type="presParOf" srcId="{D38CB77E-5AD1-47CC-837C-74DC2B777524}" destId="{0CCD40A8-BFF1-4F79-87CF-112C2AAECB5B}" srcOrd="7" destOrd="0" presId="urn:microsoft.com/office/officeart/2008/layout/VerticalCurvedList"/>
    <dgm:cxn modelId="{47D8D778-A56B-4F91-9825-756829A2DE7D}" type="presParOf" srcId="{D38CB77E-5AD1-47CC-837C-74DC2B777524}" destId="{85880809-9DEB-4473-9AE3-D99F8B298522}" srcOrd="8" destOrd="0" presId="urn:microsoft.com/office/officeart/2008/layout/VerticalCurvedList"/>
    <dgm:cxn modelId="{46B7620D-A2BC-4DB2-ACD7-593294F0DC70}" type="presParOf" srcId="{85880809-9DEB-4473-9AE3-D99F8B298522}" destId="{F1B944EB-C25D-489D-92BA-FE7019228714}" srcOrd="0" destOrd="0" presId="urn:microsoft.com/office/officeart/2008/layout/VerticalCurvedList"/>
    <dgm:cxn modelId="{DB012EDA-F627-47F1-83BB-00E91092F617}" type="presParOf" srcId="{D38CB77E-5AD1-47CC-837C-74DC2B777524}" destId="{1FBDE6CF-3C08-42B6-9962-826DE50284FC}" srcOrd="9" destOrd="0" presId="urn:microsoft.com/office/officeart/2008/layout/VerticalCurvedList"/>
    <dgm:cxn modelId="{8F6DC991-0A2F-4045-96BD-0C9804B4518E}" type="presParOf" srcId="{D38CB77E-5AD1-47CC-837C-74DC2B777524}" destId="{D796C4BE-DABF-49B0-A654-A379703F306A}" srcOrd="10" destOrd="0" presId="urn:microsoft.com/office/officeart/2008/layout/VerticalCurvedList"/>
    <dgm:cxn modelId="{E15885D6-7D8D-499A-BB96-3B7DF65A287B}" type="presParOf" srcId="{D796C4BE-DABF-49B0-A654-A379703F306A}" destId="{738F57A3-37FB-4B64-B38D-EE4EBBCCDB12}" srcOrd="0" destOrd="0" presId="urn:microsoft.com/office/officeart/2008/layout/VerticalCurvedList"/>
    <dgm:cxn modelId="{458F3FFD-61AE-4AB1-91F9-DDCB907C68C2}" type="presParOf" srcId="{D38CB77E-5AD1-47CC-837C-74DC2B777524}" destId="{F9B9A371-00A1-4D10-B19C-E2B076C8F08B}" srcOrd="11" destOrd="0" presId="urn:microsoft.com/office/officeart/2008/layout/VerticalCurvedList"/>
    <dgm:cxn modelId="{68C5AC5B-666A-4CFD-BB23-B022A3679268}" type="presParOf" srcId="{D38CB77E-5AD1-47CC-837C-74DC2B777524}" destId="{4D8E2B62-133E-4BE2-BDAA-10F7879545EB}" srcOrd="12" destOrd="0" presId="urn:microsoft.com/office/officeart/2008/layout/VerticalCurvedList"/>
    <dgm:cxn modelId="{AF9E8F7B-A2BD-4947-BDB9-8BEE7FE935FA}" type="presParOf" srcId="{4D8E2B62-133E-4BE2-BDAA-10F7879545EB}" destId="{BC32BF2F-F6D1-412B-BE2D-663BED8091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576747-292C-40EE-B6DE-C4555E7F852F}" type="doc">
      <dgm:prSet loTypeId="urn:microsoft.com/office/officeart/2005/8/layout/hierarchy4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BBDD4C3-EDBD-4502-AF48-EC0B6A37E7F2}">
      <dgm:prSet phldrT="[Văn bản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WordPress</a:t>
          </a:r>
        </a:p>
      </dgm:t>
    </dgm:pt>
    <dgm:pt modelId="{56D6F6E1-A5C6-4F6F-BB4E-345155F97138}" type="parTrans" cxnId="{BB14FF59-F261-47B5-B605-24A378007D16}">
      <dgm:prSet/>
      <dgm:spPr/>
      <dgm:t>
        <a:bodyPr/>
        <a:lstStyle/>
        <a:p>
          <a:endParaRPr lang="en-US"/>
        </a:p>
      </dgm:t>
    </dgm:pt>
    <dgm:pt modelId="{631B153F-9E19-402D-A228-C3CE78756745}" type="sibTrans" cxnId="{BB14FF59-F261-47B5-B605-24A378007D16}">
      <dgm:prSet/>
      <dgm:spPr/>
      <dgm:t>
        <a:bodyPr/>
        <a:lstStyle/>
        <a:p>
          <a:endParaRPr lang="en-US"/>
        </a:p>
      </dgm:t>
    </dgm:pt>
    <dgm:pt modelId="{84390E3E-CC13-4752-917F-560C9ABBF1D7}">
      <dgm:prSet phldrT="[Văn bản]"/>
      <dgm:spPr/>
      <dgm:t>
        <a:bodyPr/>
        <a:lstStyle/>
        <a:p>
          <a:r>
            <a:rPr lang="en-US" dirty="0"/>
            <a:t>Sublime Text (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soạn</a:t>
          </a:r>
          <a:r>
            <a:rPr lang="en-US" dirty="0"/>
            <a:t> </a:t>
          </a:r>
          <a:r>
            <a:rPr lang="en-US" dirty="0" err="1"/>
            <a:t>thảo</a:t>
          </a:r>
          <a:r>
            <a:rPr lang="en-US" dirty="0"/>
            <a:t> </a:t>
          </a:r>
          <a:r>
            <a:rPr lang="en-US" dirty="0" err="1"/>
            <a:t>đa</a:t>
          </a:r>
          <a:r>
            <a:rPr lang="en-US" dirty="0"/>
            <a:t> </a:t>
          </a:r>
          <a:r>
            <a:rPr lang="en-US" dirty="0" err="1"/>
            <a:t>ngôn</a:t>
          </a:r>
          <a:r>
            <a:rPr lang="en-US" dirty="0"/>
            <a:t> </a:t>
          </a:r>
          <a:r>
            <a:rPr lang="en-US" dirty="0" err="1"/>
            <a:t>ngữ</a:t>
          </a:r>
          <a:r>
            <a:rPr lang="en-US" dirty="0"/>
            <a:t>)</a:t>
          </a:r>
        </a:p>
      </dgm:t>
    </dgm:pt>
    <dgm:pt modelId="{B44C1888-6506-4F75-8858-84F0D7052DF6}" type="parTrans" cxnId="{0D6F240B-D3D4-4F5B-B932-918B06FFF70F}">
      <dgm:prSet/>
      <dgm:spPr/>
      <dgm:t>
        <a:bodyPr/>
        <a:lstStyle/>
        <a:p>
          <a:endParaRPr lang="en-US"/>
        </a:p>
      </dgm:t>
    </dgm:pt>
    <dgm:pt modelId="{944859CC-42D5-4728-BAD5-8E5DFCDEEDD4}" type="sibTrans" cxnId="{0D6F240B-D3D4-4F5B-B932-918B06FFF70F}">
      <dgm:prSet/>
      <dgm:spPr/>
      <dgm:t>
        <a:bodyPr/>
        <a:lstStyle/>
        <a:p>
          <a:endParaRPr lang="en-US"/>
        </a:p>
      </dgm:t>
    </dgm:pt>
    <dgm:pt modelId="{B1A988CF-B0E6-408E-93D4-921AEA475556}">
      <dgm:prSet phldrT="[Văn bản]"/>
      <dgm:spPr/>
      <dgm:t>
        <a:bodyPr/>
        <a:lstStyle/>
        <a:p>
          <a:r>
            <a:rPr lang="en-US" dirty="0" err="1"/>
            <a:t>Javascrip</a:t>
          </a:r>
          <a:r>
            <a:rPr lang="en-US" dirty="0"/>
            <a:t> ( </a:t>
          </a:r>
          <a:r>
            <a:rPr lang="en-US" dirty="0" err="1"/>
            <a:t>Ngôn</a:t>
          </a:r>
          <a:r>
            <a:rPr lang="en-US" dirty="0"/>
            <a:t> </a:t>
          </a:r>
          <a:r>
            <a:rPr lang="en-US" dirty="0" err="1"/>
            <a:t>ngữ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cải</a:t>
          </a:r>
          <a:r>
            <a:rPr lang="en-US" dirty="0"/>
            <a:t> </a:t>
          </a:r>
          <a:r>
            <a:rPr lang="en-US" dirty="0" err="1"/>
            <a:t>thiện</a:t>
          </a:r>
          <a:r>
            <a:rPr lang="en-US" dirty="0"/>
            <a:t> </a:t>
          </a:r>
          <a:r>
            <a:rPr lang="en-US" dirty="0" err="1"/>
            <a:t>cách</a:t>
          </a:r>
          <a:r>
            <a:rPr lang="en-US" dirty="0"/>
            <a:t> </a:t>
          </a:r>
          <a:r>
            <a:rPr lang="en-US" dirty="0" err="1"/>
            <a:t>hoạt</a:t>
          </a:r>
          <a:r>
            <a:rPr lang="en-US" dirty="0"/>
            <a:t> </a:t>
          </a:r>
          <a:r>
            <a:rPr lang="en-US" dirty="0" err="1"/>
            <a:t>động</a:t>
          </a:r>
          <a:r>
            <a:rPr lang="en-US" dirty="0"/>
            <a:t>)</a:t>
          </a:r>
        </a:p>
      </dgm:t>
    </dgm:pt>
    <dgm:pt modelId="{8C08E158-FEE8-41B3-BFB7-D854795FA1A6}" type="parTrans" cxnId="{E9407DB9-1340-4D40-8DD9-FE64700391C6}">
      <dgm:prSet/>
      <dgm:spPr/>
      <dgm:t>
        <a:bodyPr/>
        <a:lstStyle/>
        <a:p>
          <a:endParaRPr lang="en-US"/>
        </a:p>
      </dgm:t>
    </dgm:pt>
    <dgm:pt modelId="{638FF454-CEF0-4475-AD76-4379F7EBD1D3}" type="sibTrans" cxnId="{E9407DB9-1340-4D40-8DD9-FE64700391C6}">
      <dgm:prSet/>
      <dgm:spPr/>
      <dgm:t>
        <a:bodyPr/>
        <a:lstStyle/>
        <a:p>
          <a:endParaRPr lang="en-US"/>
        </a:p>
      </dgm:t>
    </dgm:pt>
    <dgm:pt modelId="{BC7EC894-8552-4F67-B72A-19C055739AD9}">
      <dgm:prSet/>
      <dgm:spPr/>
      <dgm:t>
        <a:bodyPr/>
        <a:lstStyle/>
        <a:p>
          <a:r>
            <a:rPr lang="en-US" dirty="0" err="1"/>
            <a:t>Tạo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thao</a:t>
          </a:r>
          <a:r>
            <a:rPr lang="en-US" dirty="0"/>
            <a:t> </a:t>
          </a:r>
          <a:r>
            <a:rPr lang="en-US" dirty="0" err="1"/>
            <a:t>tác</a:t>
          </a:r>
          <a:endParaRPr lang="en-US" dirty="0"/>
        </a:p>
      </dgm:t>
    </dgm:pt>
    <dgm:pt modelId="{226C969F-422F-4A37-8D53-A7FE11244910}" type="parTrans" cxnId="{3DC75193-D9CF-4B9B-9953-8F94B0EF9E7A}">
      <dgm:prSet/>
      <dgm:spPr/>
      <dgm:t>
        <a:bodyPr/>
        <a:lstStyle/>
        <a:p>
          <a:endParaRPr lang="en-US"/>
        </a:p>
      </dgm:t>
    </dgm:pt>
    <dgm:pt modelId="{78CD7840-5010-402D-831C-60E8FDB66BDB}" type="sibTrans" cxnId="{3DC75193-D9CF-4B9B-9953-8F94B0EF9E7A}">
      <dgm:prSet/>
      <dgm:spPr/>
      <dgm:t>
        <a:bodyPr/>
        <a:lstStyle/>
        <a:p>
          <a:endParaRPr lang="en-US"/>
        </a:p>
      </dgm:t>
    </dgm:pt>
    <dgm:pt modelId="{33200727-B838-44F4-8308-58F582CC33F9}">
      <dgm:prSet/>
      <dgm:spPr/>
      <dgm:t>
        <a:bodyPr/>
        <a:lstStyle/>
        <a:p>
          <a:r>
            <a:rPr lang="en-US" dirty="0" err="1"/>
            <a:t>Căn</a:t>
          </a:r>
          <a:r>
            <a:rPr lang="en-US" dirty="0"/>
            <a:t> </a:t>
          </a:r>
          <a:r>
            <a:rPr lang="en-US" dirty="0" err="1"/>
            <a:t>chỉ</a:t>
          </a:r>
          <a:r>
            <a:rPr lang="en-US" dirty="0"/>
            <a:t> code </a:t>
          </a:r>
          <a:r>
            <a:rPr lang="en-US" dirty="0" err="1"/>
            <a:t>để</a:t>
          </a:r>
          <a:r>
            <a:rPr lang="en-US" dirty="0"/>
            <a:t> </a:t>
          </a:r>
          <a:r>
            <a:rPr lang="en-US" dirty="0" err="1"/>
            <a:t>thay</a:t>
          </a:r>
          <a:r>
            <a:rPr lang="en-US" dirty="0"/>
            <a:t> </a:t>
          </a:r>
          <a:r>
            <a:rPr lang="en-US" dirty="0" err="1"/>
            <a:t>đổi</a:t>
          </a:r>
          <a:r>
            <a:rPr lang="en-US" dirty="0"/>
            <a:t>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diện</a:t>
          </a:r>
          <a:endParaRPr lang="en-US" dirty="0"/>
        </a:p>
      </dgm:t>
    </dgm:pt>
    <dgm:pt modelId="{FFB836A9-9658-4CFC-A5B5-18ED6606AF01}" type="parTrans" cxnId="{9B1425B5-AB73-450D-AD5A-449C84AEB583}">
      <dgm:prSet/>
      <dgm:spPr/>
      <dgm:t>
        <a:bodyPr/>
        <a:lstStyle/>
        <a:p>
          <a:endParaRPr lang="en-US"/>
        </a:p>
      </dgm:t>
    </dgm:pt>
    <dgm:pt modelId="{D89004C4-8049-4196-9A12-789F5A2B18ED}" type="sibTrans" cxnId="{9B1425B5-AB73-450D-AD5A-449C84AEB583}">
      <dgm:prSet/>
      <dgm:spPr/>
      <dgm:t>
        <a:bodyPr/>
        <a:lstStyle/>
        <a:p>
          <a:endParaRPr lang="en-US"/>
        </a:p>
      </dgm:t>
    </dgm:pt>
    <dgm:pt modelId="{FE54EC44-2615-4945-BCA9-3709F7E60B12}">
      <dgm:prSet/>
      <dgm:spPr/>
      <dgm:t>
        <a:bodyPr/>
        <a:lstStyle/>
        <a:p>
          <a:r>
            <a:rPr lang="en-US" b="0" dirty="0" err="1"/>
            <a:t>Phpmyadmin</a:t>
          </a:r>
          <a:r>
            <a:rPr lang="en-US" b="0" dirty="0"/>
            <a:t> (</a:t>
          </a:r>
          <a:r>
            <a:rPr lang="en-US" b="0" i="1" dirty="0" err="1"/>
            <a:t>Phần</a:t>
          </a:r>
          <a:r>
            <a:rPr lang="en-US" b="0" i="1" dirty="0"/>
            <a:t> </a:t>
          </a:r>
          <a:r>
            <a:rPr lang="en-US" b="0" i="1" dirty="0" err="1"/>
            <a:t>mềm</a:t>
          </a:r>
          <a:r>
            <a:rPr lang="en-US" b="0" i="1" dirty="0"/>
            <a:t> </a:t>
          </a:r>
          <a:r>
            <a:rPr lang="en-US" b="0" i="1" dirty="0" err="1"/>
            <a:t>quản</a:t>
          </a:r>
          <a:r>
            <a:rPr lang="en-US" b="0" i="1" dirty="0"/>
            <a:t> </a:t>
          </a:r>
          <a:r>
            <a:rPr lang="en-US" b="0" i="1" dirty="0" err="1"/>
            <a:t>trị</a:t>
          </a:r>
          <a:r>
            <a:rPr lang="en-US" b="0" i="1" dirty="0"/>
            <a:t> </a:t>
          </a:r>
          <a:r>
            <a:rPr lang="en-US" b="0" i="1" dirty="0" err="1"/>
            <a:t>cơ</a:t>
          </a:r>
          <a:r>
            <a:rPr lang="en-US" b="0" i="1" dirty="0"/>
            <a:t> </a:t>
          </a:r>
          <a:r>
            <a:rPr lang="en-US" b="0" i="1" dirty="0" err="1"/>
            <a:t>sở</a:t>
          </a:r>
          <a:r>
            <a:rPr lang="en-US" b="0" i="1" dirty="0"/>
            <a:t> </a:t>
          </a:r>
          <a:r>
            <a:rPr lang="en-US" b="0" i="1" dirty="0" err="1"/>
            <a:t>dữ</a:t>
          </a:r>
          <a:r>
            <a:rPr lang="en-US" b="0" i="1" dirty="0"/>
            <a:t> </a:t>
          </a:r>
          <a:r>
            <a:rPr lang="en-US" b="0" i="1" dirty="0" err="1"/>
            <a:t>liệu</a:t>
          </a:r>
          <a:r>
            <a:rPr lang="en-US" b="0" i="1" dirty="0"/>
            <a:t>)</a:t>
          </a:r>
          <a:endParaRPr lang="en-US" b="0" dirty="0"/>
        </a:p>
      </dgm:t>
    </dgm:pt>
    <dgm:pt modelId="{751710AF-93DE-4625-A253-454A31A3D667}" type="parTrans" cxnId="{CC70F9F9-AFB4-43B4-89A7-84E423B6289D}">
      <dgm:prSet/>
      <dgm:spPr/>
      <dgm:t>
        <a:bodyPr/>
        <a:lstStyle/>
        <a:p>
          <a:endParaRPr lang="en-US"/>
        </a:p>
      </dgm:t>
    </dgm:pt>
    <dgm:pt modelId="{4BAEAC12-4B8F-4900-AAB2-1E416217EBFF}" type="sibTrans" cxnId="{CC70F9F9-AFB4-43B4-89A7-84E423B6289D}">
      <dgm:prSet/>
      <dgm:spPr/>
      <dgm:t>
        <a:bodyPr/>
        <a:lstStyle/>
        <a:p>
          <a:endParaRPr lang="en-US"/>
        </a:p>
      </dgm:t>
    </dgm:pt>
    <dgm:pt modelId="{1ACAFCDC-68C3-4DA4-AB75-EA7156336EB7}">
      <dgm:prSet/>
      <dgm:spPr/>
      <dgm:t>
        <a:bodyPr/>
        <a:lstStyle/>
        <a:p>
          <a:r>
            <a:rPr lang="en-US" dirty="0" err="1"/>
            <a:t>Cơ</a:t>
          </a:r>
          <a:r>
            <a:rPr lang="en-US" dirty="0"/>
            <a:t> </a:t>
          </a:r>
          <a:r>
            <a:rPr lang="en-US" dirty="0" err="1"/>
            <a:t>sở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web</a:t>
          </a:r>
        </a:p>
      </dgm:t>
    </dgm:pt>
    <dgm:pt modelId="{A9617178-1C6F-42B6-A68D-167C8941E4FB}" type="parTrans" cxnId="{B65A3571-1A3B-48FF-8664-7554FA82174A}">
      <dgm:prSet/>
      <dgm:spPr/>
      <dgm:t>
        <a:bodyPr/>
        <a:lstStyle/>
        <a:p>
          <a:endParaRPr lang="en-US"/>
        </a:p>
      </dgm:t>
    </dgm:pt>
    <dgm:pt modelId="{8B900BC5-8689-428A-8AEB-EC8ACE12D365}" type="sibTrans" cxnId="{B65A3571-1A3B-48FF-8664-7554FA82174A}">
      <dgm:prSet/>
      <dgm:spPr/>
      <dgm:t>
        <a:bodyPr/>
        <a:lstStyle/>
        <a:p>
          <a:endParaRPr lang="en-US"/>
        </a:p>
      </dgm:t>
    </dgm:pt>
    <dgm:pt modelId="{9C8B3C73-9EAE-4B2F-8309-0B847BA30E0E}">
      <dgm:prSet/>
      <dgm:spPr/>
      <dgm:t>
        <a:bodyPr/>
        <a:lstStyle/>
        <a:p>
          <a:r>
            <a:rPr lang="en-US" dirty="0" err="1"/>
            <a:t>Bảo</a:t>
          </a:r>
          <a:r>
            <a:rPr lang="en-US" dirty="0"/>
            <a:t> </a:t>
          </a:r>
          <a:r>
            <a:rPr lang="en-US" dirty="0" err="1"/>
            <a:t>mật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</a:t>
          </a:r>
        </a:p>
      </dgm:t>
    </dgm:pt>
    <dgm:pt modelId="{6F8C9FA8-89AE-4C6F-93E8-645EAF555F90}" type="parTrans" cxnId="{A3EF48CA-36E5-4BED-BD95-84FAAC0D1A62}">
      <dgm:prSet/>
      <dgm:spPr/>
      <dgm:t>
        <a:bodyPr/>
        <a:lstStyle/>
        <a:p>
          <a:endParaRPr lang="en-US"/>
        </a:p>
      </dgm:t>
    </dgm:pt>
    <dgm:pt modelId="{9463873E-C1C6-4CED-9170-AB34E3F76230}" type="sibTrans" cxnId="{A3EF48CA-36E5-4BED-BD95-84FAAC0D1A62}">
      <dgm:prSet/>
      <dgm:spPr/>
      <dgm:t>
        <a:bodyPr/>
        <a:lstStyle/>
        <a:p>
          <a:endParaRPr lang="en-US"/>
        </a:p>
      </dgm:t>
    </dgm:pt>
    <dgm:pt modelId="{AD94310E-0C91-4945-AA78-C6ABDE816448}">
      <dgm:prSet/>
      <dgm:spPr/>
      <dgm:t>
        <a:bodyPr/>
        <a:lstStyle/>
        <a:p>
          <a:r>
            <a:rPr lang="en-US" dirty="0"/>
            <a:t>Up post </a:t>
          </a:r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từ</a:t>
          </a:r>
          <a:r>
            <a:rPr lang="en-US" dirty="0"/>
            <a:t> database</a:t>
          </a:r>
        </a:p>
      </dgm:t>
    </dgm:pt>
    <dgm:pt modelId="{3697E49E-5B84-4FEC-A870-94534589E014}" type="parTrans" cxnId="{0F86843A-B230-4A2A-88A8-E901106F91C9}">
      <dgm:prSet/>
      <dgm:spPr/>
      <dgm:t>
        <a:bodyPr/>
        <a:lstStyle/>
        <a:p>
          <a:endParaRPr lang="en-US"/>
        </a:p>
      </dgm:t>
    </dgm:pt>
    <dgm:pt modelId="{2448A481-C91A-4250-A0D7-9884F30A23F4}" type="sibTrans" cxnId="{0F86843A-B230-4A2A-88A8-E901106F91C9}">
      <dgm:prSet/>
      <dgm:spPr/>
      <dgm:t>
        <a:bodyPr/>
        <a:lstStyle/>
        <a:p>
          <a:endParaRPr lang="en-US"/>
        </a:p>
      </dgm:t>
    </dgm:pt>
    <dgm:pt modelId="{8E82E135-587B-45B0-BF9A-AB9656AC8EB6}">
      <dgm:prSet/>
      <dgm:spPr/>
      <dgm:t>
        <a:bodyPr/>
        <a:lstStyle/>
        <a:p>
          <a:r>
            <a:rPr lang="en-US" dirty="0" err="1"/>
            <a:t>Tạo</a:t>
          </a:r>
          <a:r>
            <a:rPr lang="en-US" dirty="0"/>
            <a:t> code </a:t>
          </a:r>
          <a:r>
            <a:rPr lang="en-US" dirty="0" err="1"/>
            <a:t>nền</a:t>
          </a:r>
          <a:r>
            <a:rPr lang="en-US" dirty="0"/>
            <a:t> HTML</a:t>
          </a:r>
        </a:p>
      </dgm:t>
    </dgm:pt>
    <dgm:pt modelId="{F05D67DA-26A6-42DB-A17C-4714F35B5269}" type="parTrans" cxnId="{850D148A-59D5-4D67-BAA4-155C7532AA1E}">
      <dgm:prSet/>
      <dgm:spPr/>
      <dgm:t>
        <a:bodyPr/>
        <a:lstStyle/>
        <a:p>
          <a:endParaRPr lang="en-US"/>
        </a:p>
      </dgm:t>
    </dgm:pt>
    <dgm:pt modelId="{E644BC87-600B-4481-90B9-90349285A5B5}" type="sibTrans" cxnId="{850D148A-59D5-4D67-BAA4-155C7532AA1E}">
      <dgm:prSet/>
      <dgm:spPr/>
      <dgm:t>
        <a:bodyPr/>
        <a:lstStyle/>
        <a:p>
          <a:endParaRPr lang="en-US"/>
        </a:p>
      </dgm:t>
    </dgm:pt>
    <dgm:pt modelId="{29F8C6F6-E0F5-4D26-A2B8-1491BF4CCDC6}">
      <dgm:prSet/>
      <dgm:spPr/>
      <dgm:t>
        <a:bodyPr/>
        <a:lstStyle/>
        <a:p>
          <a:r>
            <a:rPr lang="en-US" dirty="0" err="1"/>
            <a:t>Xuất</a:t>
          </a:r>
          <a:r>
            <a:rPr lang="en-US" dirty="0"/>
            <a:t> ra </a:t>
          </a:r>
          <a:r>
            <a:rPr lang="en-US" dirty="0" err="1"/>
            <a:t>thông</a:t>
          </a:r>
          <a:r>
            <a:rPr lang="en-US" dirty="0"/>
            <a:t> </a:t>
          </a:r>
          <a:r>
            <a:rPr lang="en-US" dirty="0" err="1"/>
            <a:t>báo</a:t>
          </a:r>
          <a:endParaRPr lang="en-US" dirty="0"/>
        </a:p>
      </dgm:t>
    </dgm:pt>
    <dgm:pt modelId="{1400E95C-90C1-4F08-B68D-099939624407}" type="parTrans" cxnId="{E02F6A4E-28B1-41B0-B9FB-010B492A1B67}">
      <dgm:prSet/>
      <dgm:spPr/>
      <dgm:t>
        <a:bodyPr/>
        <a:lstStyle/>
        <a:p>
          <a:endParaRPr lang="en-US"/>
        </a:p>
      </dgm:t>
    </dgm:pt>
    <dgm:pt modelId="{FC7D0ED2-A9CD-4D80-A090-21A2D7B4E0BA}" type="sibTrans" cxnId="{E02F6A4E-28B1-41B0-B9FB-010B492A1B67}">
      <dgm:prSet/>
      <dgm:spPr/>
      <dgm:t>
        <a:bodyPr/>
        <a:lstStyle/>
        <a:p>
          <a:endParaRPr lang="en-US"/>
        </a:p>
      </dgm:t>
    </dgm:pt>
    <dgm:pt modelId="{A805C4C9-F967-4593-9D2A-B4F90366FDDD}">
      <dgm:prSet/>
      <dgm:spPr/>
      <dgm:t>
        <a:bodyPr/>
        <a:lstStyle/>
        <a:p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bosstrap</a:t>
          </a:r>
          <a:r>
            <a:rPr lang="en-US" dirty="0"/>
            <a:t> </a:t>
          </a:r>
        </a:p>
      </dgm:t>
    </dgm:pt>
    <dgm:pt modelId="{8385256F-058A-4C83-AC99-BFAF61D2EF96}" type="parTrans" cxnId="{D74ED7E4-C784-4D9E-9291-00C74AD8C22D}">
      <dgm:prSet/>
      <dgm:spPr/>
      <dgm:t>
        <a:bodyPr/>
        <a:lstStyle/>
        <a:p>
          <a:endParaRPr lang="en-US"/>
        </a:p>
      </dgm:t>
    </dgm:pt>
    <dgm:pt modelId="{3142016B-3A7B-41D5-9AEA-B2560A38FAE3}" type="sibTrans" cxnId="{D74ED7E4-C784-4D9E-9291-00C74AD8C22D}">
      <dgm:prSet/>
      <dgm:spPr/>
      <dgm:t>
        <a:bodyPr/>
        <a:lstStyle/>
        <a:p>
          <a:endParaRPr lang="en-US"/>
        </a:p>
      </dgm:t>
    </dgm:pt>
    <dgm:pt modelId="{3C85DC63-2ED6-4D3E-A82E-9A03FC7B6416}">
      <dgm:prSet/>
      <dgm:spPr/>
      <dgm:t>
        <a:bodyPr/>
        <a:lstStyle/>
        <a:p>
          <a:r>
            <a:rPr lang="en-US" dirty="0"/>
            <a:t>MySQL</a:t>
          </a:r>
        </a:p>
      </dgm:t>
    </dgm:pt>
    <dgm:pt modelId="{CD8D42DB-006F-484D-A56C-6B121B1CDFF0}" type="parTrans" cxnId="{F07D4837-B566-42C1-9BCC-128040B4CF8B}">
      <dgm:prSet/>
      <dgm:spPr/>
      <dgm:t>
        <a:bodyPr/>
        <a:lstStyle/>
        <a:p>
          <a:endParaRPr lang="en-US"/>
        </a:p>
      </dgm:t>
    </dgm:pt>
    <dgm:pt modelId="{D324C142-B02E-42E1-A6C0-E58B14C15318}" type="sibTrans" cxnId="{F07D4837-B566-42C1-9BCC-128040B4CF8B}">
      <dgm:prSet/>
      <dgm:spPr/>
      <dgm:t>
        <a:bodyPr/>
        <a:lstStyle/>
        <a:p>
          <a:endParaRPr lang="en-US"/>
        </a:p>
      </dgm:t>
    </dgm:pt>
    <dgm:pt modelId="{40878B17-CA2C-4B72-9709-3D6ACD52524E}" type="pres">
      <dgm:prSet presAssocID="{3D576747-292C-40EE-B6DE-C4555E7F852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BDBDE68-9A40-48A8-924C-3482E75CEDED}" type="pres">
      <dgm:prSet presAssocID="{7BBDD4C3-EDBD-4502-AF48-EC0B6A37E7F2}" presName="vertOne" presStyleCnt="0"/>
      <dgm:spPr/>
    </dgm:pt>
    <dgm:pt modelId="{2053A29A-6C5E-46F4-ACC3-839E1F69E2A5}" type="pres">
      <dgm:prSet presAssocID="{7BBDD4C3-EDBD-4502-AF48-EC0B6A37E7F2}" presName="txOne" presStyleLbl="node0" presStyleIdx="0" presStyleCnt="1">
        <dgm:presLayoutVars>
          <dgm:chPref val="3"/>
        </dgm:presLayoutVars>
      </dgm:prSet>
      <dgm:spPr/>
    </dgm:pt>
    <dgm:pt modelId="{766577D0-6270-426C-B7E8-1255F8A42652}" type="pres">
      <dgm:prSet presAssocID="{7BBDD4C3-EDBD-4502-AF48-EC0B6A37E7F2}" presName="parTransOne" presStyleCnt="0"/>
      <dgm:spPr/>
    </dgm:pt>
    <dgm:pt modelId="{77A76D3A-9C96-4216-B6D6-96401B6B1819}" type="pres">
      <dgm:prSet presAssocID="{7BBDD4C3-EDBD-4502-AF48-EC0B6A37E7F2}" presName="horzOne" presStyleCnt="0"/>
      <dgm:spPr/>
    </dgm:pt>
    <dgm:pt modelId="{CA0C197B-B6FF-4F14-8127-0516FF2B308B}" type="pres">
      <dgm:prSet presAssocID="{84390E3E-CC13-4752-917F-560C9ABBF1D7}" presName="vertTwo" presStyleCnt="0"/>
      <dgm:spPr/>
    </dgm:pt>
    <dgm:pt modelId="{4D34D379-46D1-49D5-906C-70BD4A0E315F}" type="pres">
      <dgm:prSet presAssocID="{84390E3E-CC13-4752-917F-560C9ABBF1D7}" presName="txTwo" presStyleLbl="node2" presStyleIdx="0" presStyleCnt="3">
        <dgm:presLayoutVars>
          <dgm:chPref val="3"/>
        </dgm:presLayoutVars>
      </dgm:prSet>
      <dgm:spPr/>
    </dgm:pt>
    <dgm:pt modelId="{704DEF73-F0A4-44EE-A469-EB6064B240E7}" type="pres">
      <dgm:prSet presAssocID="{84390E3E-CC13-4752-917F-560C9ABBF1D7}" presName="parTransTwo" presStyleCnt="0"/>
      <dgm:spPr/>
    </dgm:pt>
    <dgm:pt modelId="{392FFCB5-7B96-4A14-9433-3E63C2CAAB48}" type="pres">
      <dgm:prSet presAssocID="{84390E3E-CC13-4752-917F-560C9ABBF1D7}" presName="horzTwo" presStyleCnt="0"/>
      <dgm:spPr/>
    </dgm:pt>
    <dgm:pt modelId="{AD4A6766-2816-4DC7-98C4-22AAAA26F7AC}" type="pres">
      <dgm:prSet presAssocID="{8E82E135-587B-45B0-BF9A-AB9656AC8EB6}" presName="vertThree" presStyleCnt="0"/>
      <dgm:spPr/>
    </dgm:pt>
    <dgm:pt modelId="{B45F2AE7-ECAA-430F-8587-3CAB5915CC8F}" type="pres">
      <dgm:prSet presAssocID="{8E82E135-587B-45B0-BF9A-AB9656AC8EB6}" presName="txThree" presStyleLbl="node3" presStyleIdx="0" presStyleCnt="7">
        <dgm:presLayoutVars>
          <dgm:chPref val="3"/>
        </dgm:presLayoutVars>
      </dgm:prSet>
      <dgm:spPr/>
    </dgm:pt>
    <dgm:pt modelId="{1EAC7BD0-DAE0-49FE-A3F3-77EA6C5AA3ED}" type="pres">
      <dgm:prSet presAssocID="{8E82E135-587B-45B0-BF9A-AB9656AC8EB6}" presName="parTransThree" presStyleCnt="0"/>
      <dgm:spPr/>
    </dgm:pt>
    <dgm:pt modelId="{46CDD07C-710E-4639-B631-3FA85E92266F}" type="pres">
      <dgm:prSet presAssocID="{8E82E135-587B-45B0-BF9A-AB9656AC8EB6}" presName="horzThree" presStyleCnt="0"/>
      <dgm:spPr/>
    </dgm:pt>
    <dgm:pt modelId="{6ED81643-F15E-4C29-A7D7-0AB7D3B4BB98}" type="pres">
      <dgm:prSet presAssocID="{A805C4C9-F967-4593-9D2A-B4F90366FDDD}" presName="vertFour" presStyleCnt="0">
        <dgm:presLayoutVars>
          <dgm:chPref val="3"/>
        </dgm:presLayoutVars>
      </dgm:prSet>
      <dgm:spPr/>
    </dgm:pt>
    <dgm:pt modelId="{EE4CD9AD-44A2-4595-8B47-C4BDF2DE217E}" type="pres">
      <dgm:prSet presAssocID="{A805C4C9-F967-4593-9D2A-B4F90366FDDD}" presName="txFour" presStyleLbl="node4" presStyleIdx="0" presStyleCnt="2" custLinFactNeighborX="49601" custLinFactNeighborY="1807">
        <dgm:presLayoutVars>
          <dgm:chPref val="3"/>
        </dgm:presLayoutVars>
      </dgm:prSet>
      <dgm:spPr/>
    </dgm:pt>
    <dgm:pt modelId="{B8F0520D-D205-4A2A-8A2A-B0BDF64B0A99}" type="pres">
      <dgm:prSet presAssocID="{A805C4C9-F967-4593-9D2A-B4F90366FDDD}" presName="horzFour" presStyleCnt="0"/>
      <dgm:spPr/>
    </dgm:pt>
    <dgm:pt modelId="{5044638F-1383-4B68-98F1-8A5A7C292A2B}" type="pres">
      <dgm:prSet presAssocID="{E644BC87-600B-4481-90B9-90349285A5B5}" presName="sibSpaceThree" presStyleCnt="0"/>
      <dgm:spPr/>
    </dgm:pt>
    <dgm:pt modelId="{AAD836DE-1381-428A-AB34-06D2FDC6750E}" type="pres">
      <dgm:prSet presAssocID="{33200727-B838-44F4-8308-58F582CC33F9}" presName="vertThree" presStyleCnt="0"/>
      <dgm:spPr/>
    </dgm:pt>
    <dgm:pt modelId="{DF6C8E06-6EAD-43A8-B0D2-DBE435166EBB}" type="pres">
      <dgm:prSet presAssocID="{33200727-B838-44F4-8308-58F582CC33F9}" presName="txThree" presStyleLbl="node3" presStyleIdx="1" presStyleCnt="7">
        <dgm:presLayoutVars>
          <dgm:chPref val="3"/>
        </dgm:presLayoutVars>
      </dgm:prSet>
      <dgm:spPr/>
    </dgm:pt>
    <dgm:pt modelId="{19EE9F01-0CD4-4260-991B-4CB23A19EB45}" type="pres">
      <dgm:prSet presAssocID="{33200727-B838-44F4-8308-58F582CC33F9}" presName="horzThree" presStyleCnt="0"/>
      <dgm:spPr/>
    </dgm:pt>
    <dgm:pt modelId="{C518630A-F08C-49F6-B464-22E536C3DF58}" type="pres">
      <dgm:prSet presAssocID="{944859CC-42D5-4728-BAD5-8E5DFCDEEDD4}" presName="sibSpaceTwo" presStyleCnt="0"/>
      <dgm:spPr/>
    </dgm:pt>
    <dgm:pt modelId="{18816058-ED57-49F5-8FB6-F38CD778BC44}" type="pres">
      <dgm:prSet presAssocID="{B1A988CF-B0E6-408E-93D4-921AEA475556}" presName="vertTwo" presStyleCnt="0"/>
      <dgm:spPr/>
    </dgm:pt>
    <dgm:pt modelId="{B223E74F-7D8D-4B73-B7F9-48C898CED282}" type="pres">
      <dgm:prSet presAssocID="{B1A988CF-B0E6-408E-93D4-921AEA475556}" presName="txTwo" presStyleLbl="node2" presStyleIdx="1" presStyleCnt="3">
        <dgm:presLayoutVars>
          <dgm:chPref val="3"/>
        </dgm:presLayoutVars>
      </dgm:prSet>
      <dgm:spPr/>
    </dgm:pt>
    <dgm:pt modelId="{80C4B5DA-08BC-4DA0-96DB-923056B3FC7C}" type="pres">
      <dgm:prSet presAssocID="{B1A988CF-B0E6-408E-93D4-921AEA475556}" presName="parTransTwo" presStyleCnt="0"/>
      <dgm:spPr/>
    </dgm:pt>
    <dgm:pt modelId="{91E795B3-4803-4FE2-992D-62337D56C3E7}" type="pres">
      <dgm:prSet presAssocID="{B1A988CF-B0E6-408E-93D4-921AEA475556}" presName="horzTwo" presStyleCnt="0"/>
      <dgm:spPr/>
    </dgm:pt>
    <dgm:pt modelId="{5A37233F-FA7A-45B3-991E-DEEFACB45365}" type="pres">
      <dgm:prSet presAssocID="{BC7EC894-8552-4F67-B72A-19C055739AD9}" presName="vertThree" presStyleCnt="0"/>
      <dgm:spPr/>
    </dgm:pt>
    <dgm:pt modelId="{9BD3CD47-B818-4109-8C3B-201DF76E2006}" type="pres">
      <dgm:prSet presAssocID="{BC7EC894-8552-4F67-B72A-19C055739AD9}" presName="txThree" presStyleLbl="node3" presStyleIdx="2" presStyleCnt="7">
        <dgm:presLayoutVars>
          <dgm:chPref val="3"/>
        </dgm:presLayoutVars>
      </dgm:prSet>
      <dgm:spPr/>
    </dgm:pt>
    <dgm:pt modelId="{7C857E47-36BF-4669-8E96-FA23FF8E1CE0}" type="pres">
      <dgm:prSet presAssocID="{BC7EC894-8552-4F67-B72A-19C055739AD9}" presName="horzThree" presStyleCnt="0"/>
      <dgm:spPr/>
    </dgm:pt>
    <dgm:pt modelId="{22131D36-E05D-43CF-BE2C-BC20582C891C}" type="pres">
      <dgm:prSet presAssocID="{78CD7840-5010-402D-831C-60E8FDB66BDB}" presName="sibSpaceThree" presStyleCnt="0"/>
      <dgm:spPr/>
    </dgm:pt>
    <dgm:pt modelId="{73DC4A1E-37F3-4DB5-B1BC-5E97B5BCD322}" type="pres">
      <dgm:prSet presAssocID="{29F8C6F6-E0F5-4D26-A2B8-1491BF4CCDC6}" presName="vertThree" presStyleCnt="0"/>
      <dgm:spPr/>
    </dgm:pt>
    <dgm:pt modelId="{B2C99942-FA47-499F-A612-BA337561EE7B}" type="pres">
      <dgm:prSet presAssocID="{29F8C6F6-E0F5-4D26-A2B8-1491BF4CCDC6}" presName="txThree" presStyleLbl="node3" presStyleIdx="3" presStyleCnt="7">
        <dgm:presLayoutVars>
          <dgm:chPref val="3"/>
        </dgm:presLayoutVars>
      </dgm:prSet>
      <dgm:spPr/>
    </dgm:pt>
    <dgm:pt modelId="{EA3E5B8A-7D97-4729-9354-8A0ADFD12051}" type="pres">
      <dgm:prSet presAssocID="{29F8C6F6-E0F5-4D26-A2B8-1491BF4CCDC6}" presName="horzThree" presStyleCnt="0"/>
      <dgm:spPr/>
    </dgm:pt>
    <dgm:pt modelId="{BD286988-202F-439D-85F6-8A224E3BDE2C}" type="pres">
      <dgm:prSet presAssocID="{638FF454-CEF0-4475-AD76-4379F7EBD1D3}" presName="sibSpaceTwo" presStyleCnt="0"/>
      <dgm:spPr/>
    </dgm:pt>
    <dgm:pt modelId="{7DF311CF-0163-40DB-BFF3-731DED38A605}" type="pres">
      <dgm:prSet presAssocID="{FE54EC44-2615-4945-BCA9-3709F7E60B12}" presName="vertTwo" presStyleCnt="0"/>
      <dgm:spPr/>
    </dgm:pt>
    <dgm:pt modelId="{3212CCF9-CB34-4512-9B00-7A7B061CFE69}" type="pres">
      <dgm:prSet presAssocID="{FE54EC44-2615-4945-BCA9-3709F7E60B12}" presName="txTwo" presStyleLbl="node2" presStyleIdx="2" presStyleCnt="3">
        <dgm:presLayoutVars>
          <dgm:chPref val="3"/>
        </dgm:presLayoutVars>
      </dgm:prSet>
      <dgm:spPr/>
    </dgm:pt>
    <dgm:pt modelId="{934B7B15-82BA-459B-8ACA-CCAFD4B8925A}" type="pres">
      <dgm:prSet presAssocID="{FE54EC44-2615-4945-BCA9-3709F7E60B12}" presName="parTransTwo" presStyleCnt="0"/>
      <dgm:spPr/>
    </dgm:pt>
    <dgm:pt modelId="{C70C8E6B-D186-4BA3-98BC-34640B2208A7}" type="pres">
      <dgm:prSet presAssocID="{FE54EC44-2615-4945-BCA9-3709F7E60B12}" presName="horzTwo" presStyleCnt="0"/>
      <dgm:spPr/>
    </dgm:pt>
    <dgm:pt modelId="{5EAD9457-A8C2-4D32-8671-782914AB35DE}" type="pres">
      <dgm:prSet presAssocID="{1ACAFCDC-68C3-4DA4-AB75-EA7156336EB7}" presName="vertThree" presStyleCnt="0"/>
      <dgm:spPr/>
    </dgm:pt>
    <dgm:pt modelId="{07C4DE13-1A27-4CBB-9034-64B30BEEF491}" type="pres">
      <dgm:prSet presAssocID="{1ACAFCDC-68C3-4DA4-AB75-EA7156336EB7}" presName="txThree" presStyleLbl="node3" presStyleIdx="4" presStyleCnt="7">
        <dgm:presLayoutVars>
          <dgm:chPref val="3"/>
        </dgm:presLayoutVars>
      </dgm:prSet>
      <dgm:spPr/>
    </dgm:pt>
    <dgm:pt modelId="{51655F56-00D9-456F-97C9-0C00399E3E46}" type="pres">
      <dgm:prSet presAssocID="{1ACAFCDC-68C3-4DA4-AB75-EA7156336EB7}" presName="parTransThree" presStyleCnt="0"/>
      <dgm:spPr/>
    </dgm:pt>
    <dgm:pt modelId="{A087073A-A364-41AC-8429-98747F9B8F6D}" type="pres">
      <dgm:prSet presAssocID="{1ACAFCDC-68C3-4DA4-AB75-EA7156336EB7}" presName="horzThree" presStyleCnt="0"/>
      <dgm:spPr/>
    </dgm:pt>
    <dgm:pt modelId="{1A8DF254-8179-484A-9E20-E432F89B2DDA}" type="pres">
      <dgm:prSet presAssocID="{3C85DC63-2ED6-4D3E-A82E-9A03FC7B6416}" presName="vertFour" presStyleCnt="0">
        <dgm:presLayoutVars>
          <dgm:chPref val="3"/>
        </dgm:presLayoutVars>
      </dgm:prSet>
      <dgm:spPr/>
    </dgm:pt>
    <dgm:pt modelId="{9DA18780-404B-411B-9E5F-4558C5EBDB28}" type="pres">
      <dgm:prSet presAssocID="{3C85DC63-2ED6-4D3E-A82E-9A03FC7B6416}" presName="txFour" presStyleLbl="node4" presStyleIdx="1" presStyleCnt="2" custLinFactX="16454" custLinFactNeighborX="100000" custLinFactNeighborY="986">
        <dgm:presLayoutVars>
          <dgm:chPref val="3"/>
        </dgm:presLayoutVars>
      </dgm:prSet>
      <dgm:spPr/>
    </dgm:pt>
    <dgm:pt modelId="{C6AA85F0-FB19-4AD7-9476-7DC8829A96B5}" type="pres">
      <dgm:prSet presAssocID="{3C85DC63-2ED6-4D3E-A82E-9A03FC7B6416}" presName="horzFour" presStyleCnt="0"/>
      <dgm:spPr/>
    </dgm:pt>
    <dgm:pt modelId="{B3EBE529-4500-4539-A95B-55B6026DF0B9}" type="pres">
      <dgm:prSet presAssocID="{8B900BC5-8689-428A-8AEB-EC8ACE12D365}" presName="sibSpaceThree" presStyleCnt="0"/>
      <dgm:spPr/>
    </dgm:pt>
    <dgm:pt modelId="{5DE762DA-614B-4EE2-822A-AEC78EF4C996}" type="pres">
      <dgm:prSet presAssocID="{9C8B3C73-9EAE-4B2F-8309-0B847BA30E0E}" presName="vertThree" presStyleCnt="0"/>
      <dgm:spPr/>
    </dgm:pt>
    <dgm:pt modelId="{95A32B9F-6807-47DB-8234-E2D416C43886}" type="pres">
      <dgm:prSet presAssocID="{9C8B3C73-9EAE-4B2F-8309-0B847BA30E0E}" presName="txThree" presStyleLbl="node3" presStyleIdx="5" presStyleCnt="7">
        <dgm:presLayoutVars>
          <dgm:chPref val="3"/>
        </dgm:presLayoutVars>
      </dgm:prSet>
      <dgm:spPr/>
    </dgm:pt>
    <dgm:pt modelId="{B9CEC1CA-9396-4957-B2CD-871B49D650EC}" type="pres">
      <dgm:prSet presAssocID="{9C8B3C73-9EAE-4B2F-8309-0B847BA30E0E}" presName="horzThree" presStyleCnt="0"/>
      <dgm:spPr/>
    </dgm:pt>
    <dgm:pt modelId="{FC8277C1-A11B-41E3-AC96-D11D48652435}" type="pres">
      <dgm:prSet presAssocID="{9463873E-C1C6-4CED-9170-AB34E3F76230}" presName="sibSpaceThree" presStyleCnt="0"/>
      <dgm:spPr/>
    </dgm:pt>
    <dgm:pt modelId="{52D21BA5-9EA1-416D-B1B0-036B0416B1FE}" type="pres">
      <dgm:prSet presAssocID="{AD94310E-0C91-4945-AA78-C6ABDE816448}" presName="vertThree" presStyleCnt="0"/>
      <dgm:spPr/>
    </dgm:pt>
    <dgm:pt modelId="{CBE02DFD-207A-4B28-9C0F-971879C7D29D}" type="pres">
      <dgm:prSet presAssocID="{AD94310E-0C91-4945-AA78-C6ABDE816448}" presName="txThree" presStyleLbl="node3" presStyleIdx="6" presStyleCnt="7">
        <dgm:presLayoutVars>
          <dgm:chPref val="3"/>
        </dgm:presLayoutVars>
      </dgm:prSet>
      <dgm:spPr/>
    </dgm:pt>
    <dgm:pt modelId="{85580917-D91B-4E87-96F2-3958F4E1A3E8}" type="pres">
      <dgm:prSet presAssocID="{AD94310E-0C91-4945-AA78-C6ABDE816448}" presName="horzThree" presStyleCnt="0"/>
      <dgm:spPr/>
    </dgm:pt>
  </dgm:ptLst>
  <dgm:cxnLst>
    <dgm:cxn modelId="{3416DC08-4D48-401E-86A6-55726C480961}" type="presOf" srcId="{7BBDD4C3-EDBD-4502-AF48-EC0B6A37E7F2}" destId="{2053A29A-6C5E-46F4-ACC3-839E1F69E2A5}" srcOrd="0" destOrd="0" presId="urn:microsoft.com/office/officeart/2005/8/layout/hierarchy4"/>
    <dgm:cxn modelId="{0D6F240B-D3D4-4F5B-B932-918B06FFF70F}" srcId="{7BBDD4C3-EDBD-4502-AF48-EC0B6A37E7F2}" destId="{84390E3E-CC13-4752-917F-560C9ABBF1D7}" srcOrd="0" destOrd="0" parTransId="{B44C1888-6506-4F75-8858-84F0D7052DF6}" sibTransId="{944859CC-42D5-4728-BAD5-8E5DFCDEEDD4}"/>
    <dgm:cxn modelId="{8B1DB114-920A-451D-AEA5-D553C71DD7F4}" type="presOf" srcId="{29F8C6F6-E0F5-4D26-A2B8-1491BF4CCDC6}" destId="{B2C99942-FA47-499F-A612-BA337561EE7B}" srcOrd="0" destOrd="0" presId="urn:microsoft.com/office/officeart/2005/8/layout/hierarchy4"/>
    <dgm:cxn modelId="{E7EFA820-0CCC-4C73-99B1-CC63B0DAFC9B}" type="presOf" srcId="{3D576747-292C-40EE-B6DE-C4555E7F852F}" destId="{40878B17-CA2C-4B72-9709-3D6ACD52524E}" srcOrd="0" destOrd="0" presId="urn:microsoft.com/office/officeart/2005/8/layout/hierarchy4"/>
    <dgm:cxn modelId="{1499892A-092F-455E-B43B-B7EC37D608F9}" type="presOf" srcId="{AD94310E-0C91-4945-AA78-C6ABDE816448}" destId="{CBE02DFD-207A-4B28-9C0F-971879C7D29D}" srcOrd="0" destOrd="0" presId="urn:microsoft.com/office/officeart/2005/8/layout/hierarchy4"/>
    <dgm:cxn modelId="{F7010A2F-7BA6-4B89-9E57-11B7DC822C73}" type="presOf" srcId="{9C8B3C73-9EAE-4B2F-8309-0B847BA30E0E}" destId="{95A32B9F-6807-47DB-8234-E2D416C43886}" srcOrd="0" destOrd="0" presId="urn:microsoft.com/office/officeart/2005/8/layout/hierarchy4"/>
    <dgm:cxn modelId="{3ED8C833-837E-4020-A6BC-206727CA2015}" type="presOf" srcId="{BC7EC894-8552-4F67-B72A-19C055739AD9}" destId="{9BD3CD47-B818-4109-8C3B-201DF76E2006}" srcOrd="0" destOrd="0" presId="urn:microsoft.com/office/officeart/2005/8/layout/hierarchy4"/>
    <dgm:cxn modelId="{F07D4837-B566-42C1-9BCC-128040B4CF8B}" srcId="{1ACAFCDC-68C3-4DA4-AB75-EA7156336EB7}" destId="{3C85DC63-2ED6-4D3E-A82E-9A03FC7B6416}" srcOrd="0" destOrd="0" parTransId="{CD8D42DB-006F-484D-A56C-6B121B1CDFF0}" sibTransId="{D324C142-B02E-42E1-A6C0-E58B14C15318}"/>
    <dgm:cxn modelId="{0F86843A-B230-4A2A-88A8-E901106F91C9}" srcId="{FE54EC44-2615-4945-BCA9-3709F7E60B12}" destId="{AD94310E-0C91-4945-AA78-C6ABDE816448}" srcOrd="2" destOrd="0" parTransId="{3697E49E-5B84-4FEC-A870-94534589E014}" sibTransId="{2448A481-C91A-4250-A0D7-9884F30A23F4}"/>
    <dgm:cxn modelId="{E02F6A4E-28B1-41B0-B9FB-010B492A1B67}" srcId="{B1A988CF-B0E6-408E-93D4-921AEA475556}" destId="{29F8C6F6-E0F5-4D26-A2B8-1491BF4CCDC6}" srcOrd="1" destOrd="0" parTransId="{1400E95C-90C1-4F08-B68D-099939624407}" sibTransId="{FC7D0ED2-A9CD-4D80-A090-21A2D7B4E0BA}"/>
    <dgm:cxn modelId="{B65A3571-1A3B-48FF-8664-7554FA82174A}" srcId="{FE54EC44-2615-4945-BCA9-3709F7E60B12}" destId="{1ACAFCDC-68C3-4DA4-AB75-EA7156336EB7}" srcOrd="0" destOrd="0" parTransId="{A9617178-1C6F-42B6-A68D-167C8941E4FB}" sibTransId="{8B900BC5-8689-428A-8AEB-EC8ACE12D365}"/>
    <dgm:cxn modelId="{3C7D3352-B418-4B66-9FC6-E11BB91B93F1}" type="presOf" srcId="{FE54EC44-2615-4945-BCA9-3709F7E60B12}" destId="{3212CCF9-CB34-4512-9B00-7A7B061CFE69}" srcOrd="0" destOrd="0" presId="urn:microsoft.com/office/officeart/2005/8/layout/hierarchy4"/>
    <dgm:cxn modelId="{9ED67672-BA39-4F9F-853B-5B3D5607BD40}" type="presOf" srcId="{84390E3E-CC13-4752-917F-560C9ABBF1D7}" destId="{4D34D379-46D1-49D5-906C-70BD4A0E315F}" srcOrd="0" destOrd="0" presId="urn:microsoft.com/office/officeart/2005/8/layout/hierarchy4"/>
    <dgm:cxn modelId="{2837BF73-3E4D-420A-B681-9F0CA64FFBAE}" type="presOf" srcId="{33200727-B838-44F4-8308-58F582CC33F9}" destId="{DF6C8E06-6EAD-43A8-B0D2-DBE435166EBB}" srcOrd="0" destOrd="0" presId="urn:microsoft.com/office/officeart/2005/8/layout/hierarchy4"/>
    <dgm:cxn modelId="{BB14FF59-F261-47B5-B605-24A378007D16}" srcId="{3D576747-292C-40EE-B6DE-C4555E7F852F}" destId="{7BBDD4C3-EDBD-4502-AF48-EC0B6A37E7F2}" srcOrd="0" destOrd="0" parTransId="{56D6F6E1-A5C6-4F6F-BB4E-345155F97138}" sibTransId="{631B153F-9E19-402D-A228-C3CE78756745}"/>
    <dgm:cxn modelId="{27EEFC83-96B2-41A2-A734-C26FDEB9FE3C}" type="presOf" srcId="{1ACAFCDC-68C3-4DA4-AB75-EA7156336EB7}" destId="{07C4DE13-1A27-4CBB-9034-64B30BEEF491}" srcOrd="0" destOrd="0" presId="urn:microsoft.com/office/officeart/2005/8/layout/hierarchy4"/>
    <dgm:cxn modelId="{850D148A-59D5-4D67-BAA4-155C7532AA1E}" srcId="{84390E3E-CC13-4752-917F-560C9ABBF1D7}" destId="{8E82E135-587B-45B0-BF9A-AB9656AC8EB6}" srcOrd="0" destOrd="0" parTransId="{F05D67DA-26A6-42DB-A17C-4714F35B5269}" sibTransId="{E644BC87-600B-4481-90B9-90349285A5B5}"/>
    <dgm:cxn modelId="{71627E8E-854A-42FC-BACC-164BB89BC298}" type="presOf" srcId="{A805C4C9-F967-4593-9D2A-B4F90366FDDD}" destId="{EE4CD9AD-44A2-4595-8B47-C4BDF2DE217E}" srcOrd="0" destOrd="0" presId="urn:microsoft.com/office/officeart/2005/8/layout/hierarchy4"/>
    <dgm:cxn modelId="{3DC75193-D9CF-4B9B-9953-8F94B0EF9E7A}" srcId="{B1A988CF-B0E6-408E-93D4-921AEA475556}" destId="{BC7EC894-8552-4F67-B72A-19C055739AD9}" srcOrd="0" destOrd="0" parTransId="{226C969F-422F-4A37-8D53-A7FE11244910}" sibTransId="{78CD7840-5010-402D-831C-60E8FDB66BDB}"/>
    <dgm:cxn modelId="{13D9C8A5-A155-4857-AE78-58F5B76191DD}" type="presOf" srcId="{B1A988CF-B0E6-408E-93D4-921AEA475556}" destId="{B223E74F-7D8D-4B73-B7F9-48C898CED282}" srcOrd="0" destOrd="0" presId="urn:microsoft.com/office/officeart/2005/8/layout/hierarchy4"/>
    <dgm:cxn modelId="{9B1425B5-AB73-450D-AD5A-449C84AEB583}" srcId="{84390E3E-CC13-4752-917F-560C9ABBF1D7}" destId="{33200727-B838-44F4-8308-58F582CC33F9}" srcOrd="1" destOrd="0" parTransId="{FFB836A9-9658-4CFC-A5B5-18ED6606AF01}" sibTransId="{D89004C4-8049-4196-9A12-789F5A2B18ED}"/>
    <dgm:cxn modelId="{E9407DB9-1340-4D40-8DD9-FE64700391C6}" srcId="{7BBDD4C3-EDBD-4502-AF48-EC0B6A37E7F2}" destId="{B1A988CF-B0E6-408E-93D4-921AEA475556}" srcOrd="1" destOrd="0" parTransId="{8C08E158-FEE8-41B3-BFB7-D854795FA1A6}" sibTransId="{638FF454-CEF0-4475-AD76-4379F7EBD1D3}"/>
    <dgm:cxn modelId="{A3EF48CA-36E5-4BED-BD95-84FAAC0D1A62}" srcId="{FE54EC44-2615-4945-BCA9-3709F7E60B12}" destId="{9C8B3C73-9EAE-4B2F-8309-0B847BA30E0E}" srcOrd="1" destOrd="0" parTransId="{6F8C9FA8-89AE-4C6F-93E8-645EAF555F90}" sibTransId="{9463873E-C1C6-4CED-9170-AB34E3F76230}"/>
    <dgm:cxn modelId="{1FE39DD7-1A9B-488F-824D-0A8E0ABC8CD2}" type="presOf" srcId="{3C85DC63-2ED6-4D3E-A82E-9A03FC7B6416}" destId="{9DA18780-404B-411B-9E5F-4558C5EBDB28}" srcOrd="0" destOrd="0" presId="urn:microsoft.com/office/officeart/2005/8/layout/hierarchy4"/>
    <dgm:cxn modelId="{D74ED7E4-C784-4D9E-9291-00C74AD8C22D}" srcId="{8E82E135-587B-45B0-BF9A-AB9656AC8EB6}" destId="{A805C4C9-F967-4593-9D2A-B4F90366FDDD}" srcOrd="0" destOrd="0" parTransId="{8385256F-058A-4C83-AC99-BFAF61D2EF96}" sibTransId="{3142016B-3A7B-41D5-9AEA-B2560A38FAE3}"/>
    <dgm:cxn modelId="{CC70F9F9-AFB4-43B4-89A7-84E423B6289D}" srcId="{7BBDD4C3-EDBD-4502-AF48-EC0B6A37E7F2}" destId="{FE54EC44-2615-4945-BCA9-3709F7E60B12}" srcOrd="2" destOrd="0" parTransId="{751710AF-93DE-4625-A253-454A31A3D667}" sibTransId="{4BAEAC12-4B8F-4900-AAB2-1E416217EBFF}"/>
    <dgm:cxn modelId="{244A29FB-DAC6-4C4E-95DC-79FC04819C99}" type="presOf" srcId="{8E82E135-587B-45B0-BF9A-AB9656AC8EB6}" destId="{B45F2AE7-ECAA-430F-8587-3CAB5915CC8F}" srcOrd="0" destOrd="0" presId="urn:microsoft.com/office/officeart/2005/8/layout/hierarchy4"/>
    <dgm:cxn modelId="{073608FA-33F7-4D89-AFE3-96793433B0BD}" type="presParOf" srcId="{40878B17-CA2C-4B72-9709-3D6ACD52524E}" destId="{3BDBDE68-9A40-48A8-924C-3482E75CEDED}" srcOrd="0" destOrd="0" presId="urn:microsoft.com/office/officeart/2005/8/layout/hierarchy4"/>
    <dgm:cxn modelId="{E77874BB-2346-4C75-8216-12ADB92E2482}" type="presParOf" srcId="{3BDBDE68-9A40-48A8-924C-3482E75CEDED}" destId="{2053A29A-6C5E-46F4-ACC3-839E1F69E2A5}" srcOrd="0" destOrd="0" presId="urn:microsoft.com/office/officeart/2005/8/layout/hierarchy4"/>
    <dgm:cxn modelId="{0995467B-8D18-487E-AE6C-78B61A3001BB}" type="presParOf" srcId="{3BDBDE68-9A40-48A8-924C-3482E75CEDED}" destId="{766577D0-6270-426C-B7E8-1255F8A42652}" srcOrd="1" destOrd="0" presId="urn:microsoft.com/office/officeart/2005/8/layout/hierarchy4"/>
    <dgm:cxn modelId="{40AC3B22-39C1-4FD1-B571-0A60AA5F63CB}" type="presParOf" srcId="{3BDBDE68-9A40-48A8-924C-3482E75CEDED}" destId="{77A76D3A-9C96-4216-B6D6-96401B6B1819}" srcOrd="2" destOrd="0" presId="urn:microsoft.com/office/officeart/2005/8/layout/hierarchy4"/>
    <dgm:cxn modelId="{DCF88885-9822-40FD-879F-E6587EF3BFAF}" type="presParOf" srcId="{77A76D3A-9C96-4216-B6D6-96401B6B1819}" destId="{CA0C197B-B6FF-4F14-8127-0516FF2B308B}" srcOrd="0" destOrd="0" presId="urn:microsoft.com/office/officeart/2005/8/layout/hierarchy4"/>
    <dgm:cxn modelId="{B30986A7-8FFC-42AD-B93D-A0F456761E2D}" type="presParOf" srcId="{CA0C197B-B6FF-4F14-8127-0516FF2B308B}" destId="{4D34D379-46D1-49D5-906C-70BD4A0E315F}" srcOrd="0" destOrd="0" presId="urn:microsoft.com/office/officeart/2005/8/layout/hierarchy4"/>
    <dgm:cxn modelId="{9DAB9841-E895-44D5-ADB8-670AE5DAB264}" type="presParOf" srcId="{CA0C197B-B6FF-4F14-8127-0516FF2B308B}" destId="{704DEF73-F0A4-44EE-A469-EB6064B240E7}" srcOrd="1" destOrd="0" presId="urn:microsoft.com/office/officeart/2005/8/layout/hierarchy4"/>
    <dgm:cxn modelId="{07D0E724-F094-4F12-A895-D805C2A49326}" type="presParOf" srcId="{CA0C197B-B6FF-4F14-8127-0516FF2B308B}" destId="{392FFCB5-7B96-4A14-9433-3E63C2CAAB48}" srcOrd="2" destOrd="0" presId="urn:microsoft.com/office/officeart/2005/8/layout/hierarchy4"/>
    <dgm:cxn modelId="{63B4612F-1B8C-4842-944D-DB281ACE125C}" type="presParOf" srcId="{392FFCB5-7B96-4A14-9433-3E63C2CAAB48}" destId="{AD4A6766-2816-4DC7-98C4-22AAAA26F7AC}" srcOrd="0" destOrd="0" presId="urn:microsoft.com/office/officeart/2005/8/layout/hierarchy4"/>
    <dgm:cxn modelId="{C71CDBC9-C64A-4ACC-AEE6-51A1DE57BA0E}" type="presParOf" srcId="{AD4A6766-2816-4DC7-98C4-22AAAA26F7AC}" destId="{B45F2AE7-ECAA-430F-8587-3CAB5915CC8F}" srcOrd="0" destOrd="0" presId="urn:microsoft.com/office/officeart/2005/8/layout/hierarchy4"/>
    <dgm:cxn modelId="{DDB044CE-BE75-45F1-8B21-5F1AD8530F8E}" type="presParOf" srcId="{AD4A6766-2816-4DC7-98C4-22AAAA26F7AC}" destId="{1EAC7BD0-DAE0-49FE-A3F3-77EA6C5AA3ED}" srcOrd="1" destOrd="0" presId="urn:microsoft.com/office/officeart/2005/8/layout/hierarchy4"/>
    <dgm:cxn modelId="{9F374625-8191-4B8B-827C-8201D55D23A6}" type="presParOf" srcId="{AD4A6766-2816-4DC7-98C4-22AAAA26F7AC}" destId="{46CDD07C-710E-4639-B631-3FA85E92266F}" srcOrd="2" destOrd="0" presId="urn:microsoft.com/office/officeart/2005/8/layout/hierarchy4"/>
    <dgm:cxn modelId="{4408D247-5CAD-4AB0-943D-60235243D534}" type="presParOf" srcId="{46CDD07C-710E-4639-B631-3FA85E92266F}" destId="{6ED81643-F15E-4C29-A7D7-0AB7D3B4BB98}" srcOrd="0" destOrd="0" presId="urn:microsoft.com/office/officeart/2005/8/layout/hierarchy4"/>
    <dgm:cxn modelId="{7483C097-BA1C-4E62-8CD3-5310C61A29C0}" type="presParOf" srcId="{6ED81643-F15E-4C29-A7D7-0AB7D3B4BB98}" destId="{EE4CD9AD-44A2-4595-8B47-C4BDF2DE217E}" srcOrd="0" destOrd="0" presId="urn:microsoft.com/office/officeart/2005/8/layout/hierarchy4"/>
    <dgm:cxn modelId="{A85C6935-C48B-4232-93F5-35FD5056DBCD}" type="presParOf" srcId="{6ED81643-F15E-4C29-A7D7-0AB7D3B4BB98}" destId="{B8F0520D-D205-4A2A-8A2A-B0BDF64B0A99}" srcOrd="1" destOrd="0" presId="urn:microsoft.com/office/officeart/2005/8/layout/hierarchy4"/>
    <dgm:cxn modelId="{F7D534F6-27B5-4DB5-B949-A01CB5E2F941}" type="presParOf" srcId="{392FFCB5-7B96-4A14-9433-3E63C2CAAB48}" destId="{5044638F-1383-4B68-98F1-8A5A7C292A2B}" srcOrd="1" destOrd="0" presId="urn:microsoft.com/office/officeart/2005/8/layout/hierarchy4"/>
    <dgm:cxn modelId="{0D8C3D6D-0EB1-4A01-B668-D17032AF1240}" type="presParOf" srcId="{392FFCB5-7B96-4A14-9433-3E63C2CAAB48}" destId="{AAD836DE-1381-428A-AB34-06D2FDC6750E}" srcOrd="2" destOrd="0" presId="urn:microsoft.com/office/officeart/2005/8/layout/hierarchy4"/>
    <dgm:cxn modelId="{DD78FFE6-C61E-462C-9B8F-8A5C6E2EBDC9}" type="presParOf" srcId="{AAD836DE-1381-428A-AB34-06D2FDC6750E}" destId="{DF6C8E06-6EAD-43A8-B0D2-DBE435166EBB}" srcOrd="0" destOrd="0" presId="urn:microsoft.com/office/officeart/2005/8/layout/hierarchy4"/>
    <dgm:cxn modelId="{1B118153-9AA6-4934-8AA9-E0FC43962938}" type="presParOf" srcId="{AAD836DE-1381-428A-AB34-06D2FDC6750E}" destId="{19EE9F01-0CD4-4260-991B-4CB23A19EB45}" srcOrd="1" destOrd="0" presId="urn:microsoft.com/office/officeart/2005/8/layout/hierarchy4"/>
    <dgm:cxn modelId="{76AE03DA-855F-4585-8FD2-867EC6F3237D}" type="presParOf" srcId="{77A76D3A-9C96-4216-B6D6-96401B6B1819}" destId="{C518630A-F08C-49F6-B464-22E536C3DF58}" srcOrd="1" destOrd="0" presId="urn:microsoft.com/office/officeart/2005/8/layout/hierarchy4"/>
    <dgm:cxn modelId="{EB3913EB-3EC1-4DCE-A2FF-C0573F6EC86F}" type="presParOf" srcId="{77A76D3A-9C96-4216-B6D6-96401B6B1819}" destId="{18816058-ED57-49F5-8FB6-F38CD778BC44}" srcOrd="2" destOrd="0" presId="urn:microsoft.com/office/officeart/2005/8/layout/hierarchy4"/>
    <dgm:cxn modelId="{A6160131-956A-4F5C-A4D9-DC0CB5A4EDE6}" type="presParOf" srcId="{18816058-ED57-49F5-8FB6-F38CD778BC44}" destId="{B223E74F-7D8D-4B73-B7F9-48C898CED282}" srcOrd="0" destOrd="0" presId="urn:microsoft.com/office/officeart/2005/8/layout/hierarchy4"/>
    <dgm:cxn modelId="{404EA350-408E-4EF9-B782-45B6F771E064}" type="presParOf" srcId="{18816058-ED57-49F5-8FB6-F38CD778BC44}" destId="{80C4B5DA-08BC-4DA0-96DB-923056B3FC7C}" srcOrd="1" destOrd="0" presId="urn:microsoft.com/office/officeart/2005/8/layout/hierarchy4"/>
    <dgm:cxn modelId="{E703F381-BDBF-4D3E-A44A-977C1383EBB1}" type="presParOf" srcId="{18816058-ED57-49F5-8FB6-F38CD778BC44}" destId="{91E795B3-4803-4FE2-992D-62337D56C3E7}" srcOrd="2" destOrd="0" presId="urn:microsoft.com/office/officeart/2005/8/layout/hierarchy4"/>
    <dgm:cxn modelId="{81B13DCF-9FB6-4075-B2C7-C4CC6DA528EF}" type="presParOf" srcId="{91E795B3-4803-4FE2-992D-62337D56C3E7}" destId="{5A37233F-FA7A-45B3-991E-DEEFACB45365}" srcOrd="0" destOrd="0" presId="urn:microsoft.com/office/officeart/2005/8/layout/hierarchy4"/>
    <dgm:cxn modelId="{53EF6C8D-CCBB-4315-93EC-59E25911800F}" type="presParOf" srcId="{5A37233F-FA7A-45B3-991E-DEEFACB45365}" destId="{9BD3CD47-B818-4109-8C3B-201DF76E2006}" srcOrd="0" destOrd="0" presId="urn:microsoft.com/office/officeart/2005/8/layout/hierarchy4"/>
    <dgm:cxn modelId="{05AABA5E-B86C-41E9-BFC6-1B2008E2E7C6}" type="presParOf" srcId="{5A37233F-FA7A-45B3-991E-DEEFACB45365}" destId="{7C857E47-36BF-4669-8E96-FA23FF8E1CE0}" srcOrd="1" destOrd="0" presId="urn:microsoft.com/office/officeart/2005/8/layout/hierarchy4"/>
    <dgm:cxn modelId="{41675032-0028-469B-854E-19737ACDDB57}" type="presParOf" srcId="{91E795B3-4803-4FE2-992D-62337D56C3E7}" destId="{22131D36-E05D-43CF-BE2C-BC20582C891C}" srcOrd="1" destOrd="0" presId="urn:microsoft.com/office/officeart/2005/8/layout/hierarchy4"/>
    <dgm:cxn modelId="{3B653CF5-3D08-4B8A-A442-51DC9D5B8764}" type="presParOf" srcId="{91E795B3-4803-4FE2-992D-62337D56C3E7}" destId="{73DC4A1E-37F3-4DB5-B1BC-5E97B5BCD322}" srcOrd="2" destOrd="0" presId="urn:microsoft.com/office/officeart/2005/8/layout/hierarchy4"/>
    <dgm:cxn modelId="{FF1E7A54-E4FF-437D-9173-E9D4FE7ED293}" type="presParOf" srcId="{73DC4A1E-37F3-4DB5-B1BC-5E97B5BCD322}" destId="{B2C99942-FA47-499F-A612-BA337561EE7B}" srcOrd="0" destOrd="0" presId="urn:microsoft.com/office/officeart/2005/8/layout/hierarchy4"/>
    <dgm:cxn modelId="{2BED9569-8285-4697-9C23-8321033DA980}" type="presParOf" srcId="{73DC4A1E-37F3-4DB5-B1BC-5E97B5BCD322}" destId="{EA3E5B8A-7D97-4729-9354-8A0ADFD12051}" srcOrd="1" destOrd="0" presId="urn:microsoft.com/office/officeart/2005/8/layout/hierarchy4"/>
    <dgm:cxn modelId="{BBD2D1BE-C969-461E-9EA3-977441846290}" type="presParOf" srcId="{77A76D3A-9C96-4216-B6D6-96401B6B1819}" destId="{BD286988-202F-439D-85F6-8A224E3BDE2C}" srcOrd="3" destOrd="0" presId="urn:microsoft.com/office/officeart/2005/8/layout/hierarchy4"/>
    <dgm:cxn modelId="{17805666-575C-463D-9EB9-E02D3B0501C6}" type="presParOf" srcId="{77A76D3A-9C96-4216-B6D6-96401B6B1819}" destId="{7DF311CF-0163-40DB-BFF3-731DED38A605}" srcOrd="4" destOrd="0" presId="urn:microsoft.com/office/officeart/2005/8/layout/hierarchy4"/>
    <dgm:cxn modelId="{E9029F72-EDF7-4A6C-AD20-3F824068B1EA}" type="presParOf" srcId="{7DF311CF-0163-40DB-BFF3-731DED38A605}" destId="{3212CCF9-CB34-4512-9B00-7A7B061CFE69}" srcOrd="0" destOrd="0" presId="urn:microsoft.com/office/officeart/2005/8/layout/hierarchy4"/>
    <dgm:cxn modelId="{DB3EF8DD-3906-442C-B1B6-A278F3257A48}" type="presParOf" srcId="{7DF311CF-0163-40DB-BFF3-731DED38A605}" destId="{934B7B15-82BA-459B-8ACA-CCAFD4B8925A}" srcOrd="1" destOrd="0" presId="urn:microsoft.com/office/officeart/2005/8/layout/hierarchy4"/>
    <dgm:cxn modelId="{7E322B5B-0DE0-4453-B998-430E19B97128}" type="presParOf" srcId="{7DF311CF-0163-40DB-BFF3-731DED38A605}" destId="{C70C8E6B-D186-4BA3-98BC-34640B2208A7}" srcOrd="2" destOrd="0" presId="urn:microsoft.com/office/officeart/2005/8/layout/hierarchy4"/>
    <dgm:cxn modelId="{CA22FB16-2A54-4C3C-98AB-862DC4ACE2D3}" type="presParOf" srcId="{C70C8E6B-D186-4BA3-98BC-34640B2208A7}" destId="{5EAD9457-A8C2-4D32-8671-782914AB35DE}" srcOrd="0" destOrd="0" presId="urn:microsoft.com/office/officeart/2005/8/layout/hierarchy4"/>
    <dgm:cxn modelId="{B644427C-EF18-4FEA-8A64-62C0F5B697C0}" type="presParOf" srcId="{5EAD9457-A8C2-4D32-8671-782914AB35DE}" destId="{07C4DE13-1A27-4CBB-9034-64B30BEEF491}" srcOrd="0" destOrd="0" presId="urn:microsoft.com/office/officeart/2005/8/layout/hierarchy4"/>
    <dgm:cxn modelId="{FB97E826-E8D8-43AC-A9F8-0316C16F08E8}" type="presParOf" srcId="{5EAD9457-A8C2-4D32-8671-782914AB35DE}" destId="{51655F56-00D9-456F-97C9-0C00399E3E46}" srcOrd="1" destOrd="0" presId="urn:microsoft.com/office/officeart/2005/8/layout/hierarchy4"/>
    <dgm:cxn modelId="{763D4641-1690-4A0A-8BAB-AE17CC2FA90E}" type="presParOf" srcId="{5EAD9457-A8C2-4D32-8671-782914AB35DE}" destId="{A087073A-A364-41AC-8429-98747F9B8F6D}" srcOrd="2" destOrd="0" presId="urn:microsoft.com/office/officeart/2005/8/layout/hierarchy4"/>
    <dgm:cxn modelId="{A2E3B752-AB7C-4660-B9CF-1029DF938F43}" type="presParOf" srcId="{A087073A-A364-41AC-8429-98747F9B8F6D}" destId="{1A8DF254-8179-484A-9E20-E432F89B2DDA}" srcOrd="0" destOrd="0" presId="urn:microsoft.com/office/officeart/2005/8/layout/hierarchy4"/>
    <dgm:cxn modelId="{9C60DF1F-11BC-4C63-A808-1502230BFD98}" type="presParOf" srcId="{1A8DF254-8179-484A-9E20-E432F89B2DDA}" destId="{9DA18780-404B-411B-9E5F-4558C5EBDB28}" srcOrd="0" destOrd="0" presId="urn:microsoft.com/office/officeart/2005/8/layout/hierarchy4"/>
    <dgm:cxn modelId="{CF88BF18-E102-4378-8214-EC90F1C07E7D}" type="presParOf" srcId="{1A8DF254-8179-484A-9E20-E432F89B2DDA}" destId="{C6AA85F0-FB19-4AD7-9476-7DC8829A96B5}" srcOrd="1" destOrd="0" presId="urn:microsoft.com/office/officeart/2005/8/layout/hierarchy4"/>
    <dgm:cxn modelId="{BBB799E0-E5A3-47E1-8CAC-3A5810C70F81}" type="presParOf" srcId="{C70C8E6B-D186-4BA3-98BC-34640B2208A7}" destId="{B3EBE529-4500-4539-A95B-55B6026DF0B9}" srcOrd="1" destOrd="0" presId="urn:microsoft.com/office/officeart/2005/8/layout/hierarchy4"/>
    <dgm:cxn modelId="{CD85554D-A686-4286-ABC5-61DF5EC26EA6}" type="presParOf" srcId="{C70C8E6B-D186-4BA3-98BC-34640B2208A7}" destId="{5DE762DA-614B-4EE2-822A-AEC78EF4C996}" srcOrd="2" destOrd="0" presId="urn:microsoft.com/office/officeart/2005/8/layout/hierarchy4"/>
    <dgm:cxn modelId="{8A913CB3-641C-46C2-AF45-4633BA435A0D}" type="presParOf" srcId="{5DE762DA-614B-4EE2-822A-AEC78EF4C996}" destId="{95A32B9F-6807-47DB-8234-E2D416C43886}" srcOrd="0" destOrd="0" presId="urn:microsoft.com/office/officeart/2005/8/layout/hierarchy4"/>
    <dgm:cxn modelId="{71202761-6AB7-4822-B741-D9B7A49F5E1A}" type="presParOf" srcId="{5DE762DA-614B-4EE2-822A-AEC78EF4C996}" destId="{B9CEC1CA-9396-4957-B2CD-871B49D650EC}" srcOrd="1" destOrd="0" presId="urn:microsoft.com/office/officeart/2005/8/layout/hierarchy4"/>
    <dgm:cxn modelId="{182F552D-B480-48A0-BB0E-61A5239D7554}" type="presParOf" srcId="{C70C8E6B-D186-4BA3-98BC-34640B2208A7}" destId="{FC8277C1-A11B-41E3-AC96-D11D48652435}" srcOrd="3" destOrd="0" presId="urn:microsoft.com/office/officeart/2005/8/layout/hierarchy4"/>
    <dgm:cxn modelId="{C47239F4-91B4-4563-9BA9-26EEE224A603}" type="presParOf" srcId="{C70C8E6B-D186-4BA3-98BC-34640B2208A7}" destId="{52D21BA5-9EA1-416D-B1B0-036B0416B1FE}" srcOrd="4" destOrd="0" presId="urn:microsoft.com/office/officeart/2005/8/layout/hierarchy4"/>
    <dgm:cxn modelId="{D5286026-6DD2-4842-B1BF-CD86F1BB7AA1}" type="presParOf" srcId="{52D21BA5-9EA1-416D-B1B0-036B0416B1FE}" destId="{CBE02DFD-207A-4B28-9C0F-971879C7D29D}" srcOrd="0" destOrd="0" presId="urn:microsoft.com/office/officeart/2005/8/layout/hierarchy4"/>
    <dgm:cxn modelId="{D42957A5-460C-4A66-B94F-8262E22AE303}" type="presParOf" srcId="{52D21BA5-9EA1-416D-B1B0-036B0416B1FE}" destId="{85580917-D91B-4E87-96F2-3958F4E1A3E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D22E6-5DB3-488B-BE5C-1B6BD1171D2B}">
      <dsp:nvSpPr>
        <dsp:cNvPr id="0" name=""/>
        <dsp:cNvSpPr/>
      </dsp:nvSpPr>
      <dsp:spPr>
        <a:xfrm>
          <a:off x="-3269692" y="-503027"/>
          <a:ext cx="3899235" cy="3899235"/>
        </a:xfrm>
        <a:prstGeom prst="blockArc">
          <a:avLst>
            <a:gd name="adj1" fmla="val 18900000"/>
            <a:gd name="adj2" fmla="val 2700000"/>
            <a:gd name="adj3" fmla="val 55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CBA42-F7F0-4DBA-A04C-1F19CA5C6684}">
      <dsp:nvSpPr>
        <dsp:cNvPr id="0" name=""/>
        <dsp:cNvSpPr/>
      </dsp:nvSpPr>
      <dsp:spPr>
        <a:xfrm>
          <a:off x="236132" y="152354"/>
          <a:ext cx="5569173" cy="3045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solidFill>
                <a:schemeClr val="tx1"/>
              </a:solidFill>
            </a:rPr>
            <a:t>Phân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loại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các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loại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sách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hợp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lí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36132" y="152354"/>
        <a:ext cx="5569173" cy="304594"/>
      </dsp:txXfrm>
    </dsp:sp>
    <dsp:sp modelId="{3AE8C3A6-5471-46C5-B075-832557A834A3}">
      <dsp:nvSpPr>
        <dsp:cNvPr id="0" name=""/>
        <dsp:cNvSpPr/>
      </dsp:nvSpPr>
      <dsp:spPr>
        <a:xfrm>
          <a:off x="45760" y="114280"/>
          <a:ext cx="380742" cy="3807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D3370-DF17-401F-BF58-F1D160390408}">
      <dsp:nvSpPr>
        <dsp:cNvPr id="0" name=""/>
        <dsp:cNvSpPr/>
      </dsp:nvSpPr>
      <dsp:spPr>
        <a:xfrm>
          <a:off x="486681" y="609188"/>
          <a:ext cx="5318623" cy="304594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Có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dịch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vụ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vận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chuyển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486681" y="609188"/>
        <a:ext cx="5318623" cy="304594"/>
      </dsp:txXfrm>
    </dsp:sp>
    <dsp:sp modelId="{0BA820D3-105A-4A5F-816F-F7E462894C75}">
      <dsp:nvSpPr>
        <dsp:cNvPr id="0" name=""/>
        <dsp:cNvSpPr/>
      </dsp:nvSpPr>
      <dsp:spPr>
        <a:xfrm>
          <a:off x="296310" y="571113"/>
          <a:ext cx="380742" cy="3807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2FD7E-CF92-4EAD-B1BB-518AA29B896C}">
      <dsp:nvSpPr>
        <dsp:cNvPr id="0" name=""/>
        <dsp:cNvSpPr/>
      </dsp:nvSpPr>
      <dsp:spPr>
        <a:xfrm>
          <a:off x="601251" y="1066021"/>
          <a:ext cx="5204053" cy="304594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solidFill>
                <a:schemeClr val="tx1"/>
              </a:solidFill>
            </a:rPr>
            <a:t>Có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chức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năng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thanh</a:t>
          </a:r>
          <a:r>
            <a:rPr lang="en-US" sz="1600" b="0" i="0" kern="1200" dirty="0">
              <a:solidFill>
                <a:schemeClr val="tx1"/>
              </a:solidFill>
            </a:rPr>
            <a:t> </a:t>
          </a:r>
          <a:r>
            <a:rPr lang="en-US" sz="1600" b="0" i="0" kern="1200" dirty="0" err="1">
              <a:solidFill>
                <a:schemeClr val="tx1"/>
              </a:solidFill>
            </a:rPr>
            <a:t>toán</a:t>
          </a:r>
          <a:r>
            <a:rPr lang="en-US" sz="1600" b="0" i="0" kern="1200" dirty="0">
              <a:solidFill>
                <a:schemeClr val="tx1"/>
              </a:solidFill>
            </a:rPr>
            <a:t> online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601251" y="1066021"/>
        <a:ext cx="5204053" cy="304594"/>
      </dsp:txXfrm>
    </dsp:sp>
    <dsp:sp modelId="{630B0AAC-C176-4D19-825F-AB29F683294B}">
      <dsp:nvSpPr>
        <dsp:cNvPr id="0" name=""/>
        <dsp:cNvSpPr/>
      </dsp:nvSpPr>
      <dsp:spPr>
        <a:xfrm>
          <a:off x="410880" y="1027947"/>
          <a:ext cx="380742" cy="3807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40A8-BFF1-4F79-87CF-112C2AAECB5B}">
      <dsp:nvSpPr>
        <dsp:cNvPr id="0" name=""/>
        <dsp:cNvSpPr/>
      </dsp:nvSpPr>
      <dsp:spPr>
        <a:xfrm>
          <a:off x="601251" y="1522565"/>
          <a:ext cx="5204053" cy="30459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Dễ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sử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dụng</a:t>
          </a:r>
          <a:r>
            <a:rPr lang="en-US" sz="1600" kern="1200" dirty="0">
              <a:solidFill>
                <a:schemeClr val="tx1"/>
              </a:solidFill>
            </a:rPr>
            <a:t>, </a:t>
          </a:r>
          <a:r>
            <a:rPr lang="en-US" sz="1600" kern="1200" dirty="0" err="1">
              <a:solidFill>
                <a:schemeClr val="tx1"/>
              </a:solidFill>
            </a:rPr>
            <a:t>đơn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gian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hóa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thao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tác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601251" y="1522565"/>
        <a:ext cx="5204053" cy="304594"/>
      </dsp:txXfrm>
    </dsp:sp>
    <dsp:sp modelId="{F1B944EB-C25D-489D-92BA-FE7019228714}">
      <dsp:nvSpPr>
        <dsp:cNvPr id="0" name=""/>
        <dsp:cNvSpPr/>
      </dsp:nvSpPr>
      <dsp:spPr>
        <a:xfrm>
          <a:off x="410880" y="1484491"/>
          <a:ext cx="380742" cy="3807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DE6CF-3C08-42B6-9962-826DE50284FC}">
      <dsp:nvSpPr>
        <dsp:cNvPr id="0" name=""/>
        <dsp:cNvSpPr/>
      </dsp:nvSpPr>
      <dsp:spPr>
        <a:xfrm>
          <a:off x="486681" y="1979398"/>
          <a:ext cx="5318623" cy="30459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Có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chức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năng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hỗ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trợ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trực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tuyến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486681" y="1979398"/>
        <a:ext cx="5318623" cy="304594"/>
      </dsp:txXfrm>
    </dsp:sp>
    <dsp:sp modelId="{738F57A3-37FB-4B64-B38D-EE4EBBCCDB12}">
      <dsp:nvSpPr>
        <dsp:cNvPr id="0" name=""/>
        <dsp:cNvSpPr/>
      </dsp:nvSpPr>
      <dsp:spPr>
        <a:xfrm>
          <a:off x="296310" y="1941324"/>
          <a:ext cx="380742" cy="3807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9A371-00A1-4D10-B19C-E2B076C8F08B}">
      <dsp:nvSpPr>
        <dsp:cNvPr id="0" name=""/>
        <dsp:cNvSpPr/>
      </dsp:nvSpPr>
      <dsp:spPr>
        <a:xfrm>
          <a:off x="236132" y="2436231"/>
          <a:ext cx="5569173" cy="30459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Hình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ảnh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và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chất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lượng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được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đảm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 err="1">
              <a:solidFill>
                <a:schemeClr val="tx1"/>
              </a:solidFill>
            </a:rPr>
            <a:t>bảo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36132" y="2436231"/>
        <a:ext cx="5569173" cy="304594"/>
      </dsp:txXfrm>
    </dsp:sp>
    <dsp:sp modelId="{BC32BF2F-F6D1-412B-BE2D-663BED8091DA}">
      <dsp:nvSpPr>
        <dsp:cNvPr id="0" name=""/>
        <dsp:cNvSpPr/>
      </dsp:nvSpPr>
      <dsp:spPr>
        <a:xfrm>
          <a:off x="45760" y="2398157"/>
          <a:ext cx="380742" cy="3807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3A29A-6C5E-46F4-ACC3-839E1F69E2A5}">
      <dsp:nvSpPr>
        <dsp:cNvPr id="0" name=""/>
        <dsp:cNvSpPr/>
      </dsp:nvSpPr>
      <dsp:spPr>
        <a:xfrm>
          <a:off x="2385" y="697"/>
          <a:ext cx="7776311" cy="84317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WordPress</a:t>
          </a:r>
        </a:p>
      </dsp:txBody>
      <dsp:txXfrm>
        <a:off x="27081" y="25393"/>
        <a:ext cx="7726919" cy="793787"/>
      </dsp:txXfrm>
    </dsp:sp>
    <dsp:sp modelId="{4D34D379-46D1-49D5-906C-70BD4A0E315F}">
      <dsp:nvSpPr>
        <dsp:cNvPr id="0" name=""/>
        <dsp:cNvSpPr/>
      </dsp:nvSpPr>
      <dsp:spPr>
        <a:xfrm>
          <a:off x="2385" y="943875"/>
          <a:ext cx="2164562" cy="8431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Sublime Text (</a:t>
          </a:r>
          <a:r>
            <a:rPr lang="en-US" sz="1600" kern="1200" dirty="0" err="1"/>
            <a:t>Trình</a:t>
          </a:r>
          <a:r>
            <a:rPr lang="en-US" sz="1600" kern="1200" dirty="0"/>
            <a:t> </a:t>
          </a:r>
          <a:r>
            <a:rPr lang="en-US" sz="1600" kern="1200" dirty="0" err="1"/>
            <a:t>soạn</a:t>
          </a:r>
          <a:r>
            <a:rPr lang="en-US" sz="1600" kern="1200" dirty="0"/>
            <a:t> </a:t>
          </a:r>
          <a:r>
            <a:rPr lang="en-US" sz="1600" kern="1200" dirty="0" err="1"/>
            <a:t>thảo</a:t>
          </a:r>
          <a:r>
            <a:rPr lang="en-US" sz="1600" kern="1200" dirty="0"/>
            <a:t> </a:t>
          </a:r>
          <a:r>
            <a:rPr lang="en-US" sz="1600" kern="1200" dirty="0" err="1"/>
            <a:t>đa</a:t>
          </a:r>
          <a:r>
            <a:rPr lang="en-US" sz="1600" kern="1200" dirty="0"/>
            <a:t> </a:t>
          </a:r>
          <a:r>
            <a:rPr lang="en-US" sz="1600" kern="1200" dirty="0" err="1"/>
            <a:t>ngôn</a:t>
          </a:r>
          <a:r>
            <a:rPr lang="en-US" sz="1600" kern="1200" dirty="0"/>
            <a:t> </a:t>
          </a:r>
          <a:r>
            <a:rPr lang="en-US" sz="1600" kern="1200" dirty="0" err="1"/>
            <a:t>ngữ</a:t>
          </a:r>
          <a:r>
            <a:rPr lang="en-US" sz="1600" kern="1200" dirty="0"/>
            <a:t>)</a:t>
          </a:r>
        </a:p>
      </dsp:txBody>
      <dsp:txXfrm>
        <a:off x="27081" y="968571"/>
        <a:ext cx="2115170" cy="793787"/>
      </dsp:txXfrm>
    </dsp:sp>
    <dsp:sp modelId="{B45F2AE7-ECAA-430F-8587-3CAB5915CC8F}">
      <dsp:nvSpPr>
        <dsp:cNvPr id="0" name=""/>
        <dsp:cNvSpPr/>
      </dsp:nvSpPr>
      <dsp:spPr>
        <a:xfrm>
          <a:off x="2385" y="1887054"/>
          <a:ext cx="1060020" cy="8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Tạo</a:t>
          </a:r>
          <a:r>
            <a:rPr lang="en-US" sz="1300" kern="1200" dirty="0"/>
            <a:t> code </a:t>
          </a:r>
          <a:r>
            <a:rPr lang="en-US" sz="1300" kern="1200" dirty="0" err="1"/>
            <a:t>nền</a:t>
          </a:r>
          <a:r>
            <a:rPr lang="en-US" sz="1300" kern="1200" dirty="0"/>
            <a:t> HTML</a:t>
          </a:r>
        </a:p>
      </dsp:txBody>
      <dsp:txXfrm>
        <a:off x="27081" y="1911750"/>
        <a:ext cx="1010628" cy="793787"/>
      </dsp:txXfrm>
    </dsp:sp>
    <dsp:sp modelId="{EE4CD9AD-44A2-4595-8B47-C4BDF2DE217E}">
      <dsp:nvSpPr>
        <dsp:cNvPr id="0" name=""/>
        <dsp:cNvSpPr/>
      </dsp:nvSpPr>
      <dsp:spPr>
        <a:xfrm>
          <a:off x="528166" y="2830930"/>
          <a:ext cx="1060020" cy="843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Thêm</a:t>
          </a:r>
          <a:r>
            <a:rPr lang="en-US" sz="1300" kern="1200" dirty="0"/>
            <a:t> </a:t>
          </a:r>
          <a:r>
            <a:rPr lang="en-US" sz="1300" kern="1200" dirty="0" err="1"/>
            <a:t>bosstrap</a:t>
          </a:r>
          <a:r>
            <a:rPr lang="en-US" sz="1300" kern="1200" dirty="0"/>
            <a:t> </a:t>
          </a:r>
        </a:p>
      </dsp:txBody>
      <dsp:txXfrm>
        <a:off x="552862" y="2855626"/>
        <a:ext cx="1010628" cy="793787"/>
      </dsp:txXfrm>
    </dsp:sp>
    <dsp:sp modelId="{DF6C8E06-6EAD-43A8-B0D2-DBE435166EBB}">
      <dsp:nvSpPr>
        <dsp:cNvPr id="0" name=""/>
        <dsp:cNvSpPr/>
      </dsp:nvSpPr>
      <dsp:spPr>
        <a:xfrm>
          <a:off x="1106927" y="1887054"/>
          <a:ext cx="1060020" cy="8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Căn</a:t>
          </a:r>
          <a:r>
            <a:rPr lang="en-US" sz="1300" kern="1200" dirty="0"/>
            <a:t> </a:t>
          </a:r>
          <a:r>
            <a:rPr lang="en-US" sz="1300" kern="1200" dirty="0" err="1"/>
            <a:t>chỉ</a:t>
          </a:r>
          <a:r>
            <a:rPr lang="en-US" sz="1300" kern="1200" dirty="0"/>
            <a:t> code </a:t>
          </a:r>
          <a:r>
            <a:rPr lang="en-US" sz="1300" kern="1200" dirty="0" err="1"/>
            <a:t>để</a:t>
          </a:r>
          <a:r>
            <a:rPr lang="en-US" sz="1300" kern="1200" dirty="0"/>
            <a:t> </a:t>
          </a:r>
          <a:r>
            <a:rPr lang="en-US" sz="1300" kern="1200" dirty="0" err="1"/>
            <a:t>thay</a:t>
          </a:r>
          <a:r>
            <a:rPr lang="en-US" sz="1300" kern="1200" dirty="0"/>
            <a:t> </a:t>
          </a:r>
          <a:r>
            <a:rPr lang="en-US" sz="1300" kern="1200" dirty="0" err="1"/>
            <a:t>đổi</a:t>
          </a:r>
          <a:r>
            <a:rPr lang="en-US" sz="1300" kern="1200" dirty="0"/>
            <a:t> </a:t>
          </a:r>
          <a:r>
            <a:rPr lang="en-US" sz="1300" kern="1200" dirty="0" err="1"/>
            <a:t>giao</a:t>
          </a:r>
          <a:r>
            <a:rPr lang="en-US" sz="1300" kern="1200" dirty="0"/>
            <a:t> </a:t>
          </a:r>
          <a:r>
            <a:rPr lang="en-US" sz="1300" kern="1200" dirty="0" err="1"/>
            <a:t>diện</a:t>
          </a:r>
          <a:endParaRPr lang="en-US" sz="1300" kern="1200" dirty="0"/>
        </a:p>
      </dsp:txBody>
      <dsp:txXfrm>
        <a:off x="1131623" y="1911750"/>
        <a:ext cx="1010628" cy="793787"/>
      </dsp:txXfrm>
    </dsp:sp>
    <dsp:sp modelId="{B223E74F-7D8D-4B73-B7F9-48C898CED282}">
      <dsp:nvSpPr>
        <dsp:cNvPr id="0" name=""/>
        <dsp:cNvSpPr/>
      </dsp:nvSpPr>
      <dsp:spPr>
        <a:xfrm>
          <a:off x="2255989" y="943875"/>
          <a:ext cx="2164562" cy="8431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Javascrip</a:t>
          </a:r>
          <a:r>
            <a:rPr lang="en-US" sz="1600" kern="1200" dirty="0"/>
            <a:t> ( </a:t>
          </a:r>
          <a:r>
            <a:rPr lang="en-US" sz="1600" kern="1200" dirty="0" err="1"/>
            <a:t>Ngôn</a:t>
          </a:r>
          <a:r>
            <a:rPr lang="en-US" sz="1600" kern="1200" dirty="0"/>
            <a:t> </a:t>
          </a:r>
          <a:r>
            <a:rPr lang="en-US" sz="1600" kern="1200" dirty="0" err="1"/>
            <a:t>ngữ</a:t>
          </a:r>
          <a:r>
            <a:rPr lang="en-US" sz="1600" kern="1200" dirty="0"/>
            <a:t> </a:t>
          </a:r>
          <a:r>
            <a:rPr lang="en-US" sz="1600" kern="1200" dirty="0" err="1"/>
            <a:t>lập</a:t>
          </a:r>
          <a:r>
            <a:rPr lang="en-US" sz="1600" kern="1200" dirty="0"/>
            <a:t> </a:t>
          </a:r>
          <a:r>
            <a:rPr lang="en-US" sz="1600" kern="1200" dirty="0" err="1"/>
            <a:t>trình</a:t>
          </a:r>
          <a:r>
            <a:rPr lang="en-US" sz="1600" kern="1200" dirty="0"/>
            <a:t> </a:t>
          </a:r>
          <a:r>
            <a:rPr lang="en-US" sz="1600" kern="1200" dirty="0" err="1"/>
            <a:t>cải</a:t>
          </a:r>
          <a:r>
            <a:rPr lang="en-US" sz="1600" kern="1200" dirty="0"/>
            <a:t> </a:t>
          </a:r>
          <a:r>
            <a:rPr lang="en-US" sz="1600" kern="1200" dirty="0" err="1"/>
            <a:t>thiện</a:t>
          </a:r>
          <a:r>
            <a:rPr lang="en-US" sz="1600" kern="1200" dirty="0"/>
            <a:t> </a:t>
          </a:r>
          <a:r>
            <a:rPr lang="en-US" sz="1600" kern="1200" dirty="0" err="1"/>
            <a:t>cách</a:t>
          </a:r>
          <a:r>
            <a:rPr lang="en-US" sz="1600" kern="1200" dirty="0"/>
            <a:t> </a:t>
          </a:r>
          <a:r>
            <a:rPr lang="en-US" sz="1600" kern="1200" dirty="0" err="1"/>
            <a:t>hoạt</a:t>
          </a:r>
          <a:r>
            <a:rPr lang="en-US" sz="1600" kern="1200" dirty="0"/>
            <a:t> </a:t>
          </a:r>
          <a:r>
            <a:rPr lang="en-US" sz="1600" kern="1200" dirty="0" err="1"/>
            <a:t>động</a:t>
          </a:r>
          <a:r>
            <a:rPr lang="en-US" sz="1600" kern="1200" dirty="0"/>
            <a:t>)</a:t>
          </a:r>
        </a:p>
      </dsp:txBody>
      <dsp:txXfrm>
        <a:off x="2280685" y="968571"/>
        <a:ext cx="2115170" cy="793787"/>
      </dsp:txXfrm>
    </dsp:sp>
    <dsp:sp modelId="{9BD3CD47-B818-4109-8C3B-201DF76E2006}">
      <dsp:nvSpPr>
        <dsp:cNvPr id="0" name=""/>
        <dsp:cNvSpPr/>
      </dsp:nvSpPr>
      <dsp:spPr>
        <a:xfrm>
          <a:off x="2255989" y="1887054"/>
          <a:ext cx="1060020" cy="8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Tạo</a:t>
          </a:r>
          <a:r>
            <a:rPr lang="en-US" sz="1300" kern="1200" dirty="0"/>
            <a:t> </a:t>
          </a:r>
          <a:r>
            <a:rPr lang="en-US" sz="1300" kern="1200" dirty="0" err="1"/>
            <a:t>các</a:t>
          </a:r>
          <a:r>
            <a:rPr lang="en-US" sz="1300" kern="1200" dirty="0"/>
            <a:t> </a:t>
          </a:r>
          <a:r>
            <a:rPr lang="en-US" sz="1300" kern="1200" dirty="0" err="1"/>
            <a:t>thao</a:t>
          </a:r>
          <a:r>
            <a:rPr lang="en-US" sz="1300" kern="1200" dirty="0"/>
            <a:t> </a:t>
          </a:r>
          <a:r>
            <a:rPr lang="en-US" sz="1300" kern="1200" dirty="0" err="1"/>
            <a:t>tác</a:t>
          </a:r>
          <a:endParaRPr lang="en-US" sz="1300" kern="1200" dirty="0"/>
        </a:p>
      </dsp:txBody>
      <dsp:txXfrm>
        <a:off x="2280685" y="1911750"/>
        <a:ext cx="1010628" cy="793787"/>
      </dsp:txXfrm>
    </dsp:sp>
    <dsp:sp modelId="{B2C99942-FA47-499F-A612-BA337561EE7B}">
      <dsp:nvSpPr>
        <dsp:cNvPr id="0" name=""/>
        <dsp:cNvSpPr/>
      </dsp:nvSpPr>
      <dsp:spPr>
        <a:xfrm>
          <a:off x="3360531" y="1887054"/>
          <a:ext cx="1060020" cy="8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Xuất</a:t>
          </a:r>
          <a:r>
            <a:rPr lang="en-US" sz="1300" kern="1200" dirty="0"/>
            <a:t> ra </a:t>
          </a:r>
          <a:r>
            <a:rPr lang="en-US" sz="1300" kern="1200" dirty="0" err="1"/>
            <a:t>thông</a:t>
          </a:r>
          <a:r>
            <a:rPr lang="en-US" sz="1300" kern="1200" dirty="0"/>
            <a:t> </a:t>
          </a:r>
          <a:r>
            <a:rPr lang="en-US" sz="1300" kern="1200" dirty="0" err="1"/>
            <a:t>báo</a:t>
          </a:r>
          <a:endParaRPr lang="en-US" sz="1300" kern="1200" dirty="0"/>
        </a:p>
      </dsp:txBody>
      <dsp:txXfrm>
        <a:off x="3385227" y="1911750"/>
        <a:ext cx="1010628" cy="793787"/>
      </dsp:txXfrm>
    </dsp:sp>
    <dsp:sp modelId="{3212CCF9-CB34-4512-9B00-7A7B061CFE69}">
      <dsp:nvSpPr>
        <dsp:cNvPr id="0" name=""/>
        <dsp:cNvSpPr/>
      </dsp:nvSpPr>
      <dsp:spPr>
        <a:xfrm>
          <a:off x="4509593" y="943875"/>
          <a:ext cx="3269103" cy="8431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Phpmyadmin</a:t>
          </a:r>
          <a:r>
            <a:rPr lang="en-US" sz="1600" b="0" kern="1200" dirty="0"/>
            <a:t> (</a:t>
          </a:r>
          <a:r>
            <a:rPr lang="en-US" sz="1600" b="0" i="1" kern="1200" dirty="0" err="1"/>
            <a:t>Phần</a:t>
          </a:r>
          <a:r>
            <a:rPr lang="en-US" sz="1600" b="0" i="1" kern="1200" dirty="0"/>
            <a:t> </a:t>
          </a:r>
          <a:r>
            <a:rPr lang="en-US" sz="1600" b="0" i="1" kern="1200" dirty="0" err="1"/>
            <a:t>mềm</a:t>
          </a:r>
          <a:r>
            <a:rPr lang="en-US" sz="1600" b="0" i="1" kern="1200" dirty="0"/>
            <a:t> </a:t>
          </a:r>
          <a:r>
            <a:rPr lang="en-US" sz="1600" b="0" i="1" kern="1200" dirty="0" err="1"/>
            <a:t>quản</a:t>
          </a:r>
          <a:r>
            <a:rPr lang="en-US" sz="1600" b="0" i="1" kern="1200" dirty="0"/>
            <a:t> </a:t>
          </a:r>
          <a:r>
            <a:rPr lang="en-US" sz="1600" b="0" i="1" kern="1200" dirty="0" err="1"/>
            <a:t>trị</a:t>
          </a:r>
          <a:r>
            <a:rPr lang="en-US" sz="1600" b="0" i="1" kern="1200" dirty="0"/>
            <a:t> </a:t>
          </a:r>
          <a:r>
            <a:rPr lang="en-US" sz="1600" b="0" i="1" kern="1200" dirty="0" err="1"/>
            <a:t>cơ</a:t>
          </a:r>
          <a:r>
            <a:rPr lang="en-US" sz="1600" b="0" i="1" kern="1200" dirty="0"/>
            <a:t> </a:t>
          </a:r>
          <a:r>
            <a:rPr lang="en-US" sz="1600" b="0" i="1" kern="1200" dirty="0" err="1"/>
            <a:t>sở</a:t>
          </a:r>
          <a:r>
            <a:rPr lang="en-US" sz="1600" b="0" i="1" kern="1200" dirty="0"/>
            <a:t> </a:t>
          </a:r>
          <a:r>
            <a:rPr lang="en-US" sz="1600" b="0" i="1" kern="1200" dirty="0" err="1"/>
            <a:t>dữ</a:t>
          </a:r>
          <a:r>
            <a:rPr lang="en-US" sz="1600" b="0" i="1" kern="1200" dirty="0"/>
            <a:t> </a:t>
          </a:r>
          <a:r>
            <a:rPr lang="en-US" sz="1600" b="0" i="1" kern="1200" dirty="0" err="1"/>
            <a:t>liệu</a:t>
          </a:r>
          <a:r>
            <a:rPr lang="en-US" sz="1600" b="0" i="1" kern="1200" dirty="0"/>
            <a:t>)</a:t>
          </a:r>
          <a:endParaRPr lang="en-US" sz="1600" b="0" kern="1200" dirty="0"/>
        </a:p>
      </dsp:txBody>
      <dsp:txXfrm>
        <a:off x="4534289" y="968571"/>
        <a:ext cx="3219711" cy="793787"/>
      </dsp:txXfrm>
    </dsp:sp>
    <dsp:sp modelId="{07C4DE13-1A27-4CBB-9034-64B30BEEF491}">
      <dsp:nvSpPr>
        <dsp:cNvPr id="0" name=""/>
        <dsp:cNvSpPr/>
      </dsp:nvSpPr>
      <dsp:spPr>
        <a:xfrm>
          <a:off x="4509593" y="1887054"/>
          <a:ext cx="1060020" cy="8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Cơ</a:t>
          </a:r>
          <a:r>
            <a:rPr lang="en-US" sz="1300" kern="1200" dirty="0"/>
            <a:t> </a:t>
          </a:r>
          <a:r>
            <a:rPr lang="en-US" sz="1300" kern="1200" dirty="0" err="1"/>
            <a:t>sở</a:t>
          </a:r>
          <a:r>
            <a:rPr lang="en-US" sz="1300" kern="1200" dirty="0"/>
            <a:t> </a:t>
          </a:r>
          <a:r>
            <a:rPr lang="en-US" sz="1300" kern="1200" dirty="0" err="1"/>
            <a:t>dữ</a:t>
          </a:r>
          <a:r>
            <a:rPr lang="en-US" sz="1300" kern="1200" dirty="0"/>
            <a:t> </a:t>
          </a:r>
          <a:r>
            <a:rPr lang="en-US" sz="1300" kern="1200" dirty="0" err="1"/>
            <a:t>liệu</a:t>
          </a:r>
          <a:r>
            <a:rPr lang="en-US" sz="1300" kern="1200" dirty="0"/>
            <a:t> web</a:t>
          </a:r>
        </a:p>
      </dsp:txBody>
      <dsp:txXfrm>
        <a:off x="4534289" y="1911750"/>
        <a:ext cx="1010628" cy="793787"/>
      </dsp:txXfrm>
    </dsp:sp>
    <dsp:sp modelId="{9DA18780-404B-411B-9E5F-4558C5EBDB28}">
      <dsp:nvSpPr>
        <dsp:cNvPr id="0" name=""/>
        <dsp:cNvSpPr/>
      </dsp:nvSpPr>
      <dsp:spPr>
        <a:xfrm>
          <a:off x="5744029" y="2830930"/>
          <a:ext cx="1060020" cy="843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MySQL</a:t>
          </a:r>
        </a:p>
      </dsp:txBody>
      <dsp:txXfrm>
        <a:off x="5768725" y="2855626"/>
        <a:ext cx="1010628" cy="793787"/>
      </dsp:txXfrm>
    </dsp:sp>
    <dsp:sp modelId="{95A32B9F-6807-47DB-8234-E2D416C43886}">
      <dsp:nvSpPr>
        <dsp:cNvPr id="0" name=""/>
        <dsp:cNvSpPr/>
      </dsp:nvSpPr>
      <dsp:spPr>
        <a:xfrm>
          <a:off x="5614134" y="1887054"/>
          <a:ext cx="1060020" cy="8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Bảo</a:t>
          </a:r>
          <a:r>
            <a:rPr lang="en-US" sz="1300" kern="1200" dirty="0"/>
            <a:t> </a:t>
          </a:r>
          <a:r>
            <a:rPr lang="en-US" sz="1300" kern="1200" dirty="0" err="1"/>
            <a:t>mật</a:t>
          </a:r>
          <a:r>
            <a:rPr lang="en-US" sz="1300" kern="1200" dirty="0"/>
            <a:t> </a:t>
          </a:r>
          <a:r>
            <a:rPr lang="en-US" sz="1300" kern="1200" dirty="0" err="1"/>
            <a:t>thông</a:t>
          </a:r>
          <a:r>
            <a:rPr lang="en-US" sz="1300" kern="1200" dirty="0"/>
            <a:t> tin</a:t>
          </a:r>
        </a:p>
      </dsp:txBody>
      <dsp:txXfrm>
        <a:off x="5638830" y="1911750"/>
        <a:ext cx="1010628" cy="793787"/>
      </dsp:txXfrm>
    </dsp:sp>
    <dsp:sp modelId="{CBE02DFD-207A-4B28-9C0F-971879C7D29D}">
      <dsp:nvSpPr>
        <dsp:cNvPr id="0" name=""/>
        <dsp:cNvSpPr/>
      </dsp:nvSpPr>
      <dsp:spPr>
        <a:xfrm>
          <a:off x="6718676" y="1887054"/>
          <a:ext cx="1060020" cy="84317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Up post </a:t>
          </a:r>
          <a:r>
            <a:rPr lang="en-US" sz="1300" kern="1200" dirty="0" err="1"/>
            <a:t>thông</a:t>
          </a:r>
          <a:r>
            <a:rPr lang="en-US" sz="1300" kern="1200" dirty="0"/>
            <a:t> tin </a:t>
          </a:r>
          <a:r>
            <a:rPr lang="en-US" sz="1300" kern="1200" dirty="0" err="1"/>
            <a:t>từ</a:t>
          </a:r>
          <a:r>
            <a:rPr lang="en-US" sz="1300" kern="1200" dirty="0"/>
            <a:t> database</a:t>
          </a:r>
        </a:p>
      </dsp:txBody>
      <dsp:txXfrm>
        <a:off x="6743372" y="1911750"/>
        <a:ext cx="1010628" cy="793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49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3F45E85-AE94-43E4-B05F-E023B831E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5DCD8E4-3BF9-4031-B036-6E5C6AC8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F99756-4BF0-457F-9D5B-690CD1BA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BB8233C-097A-4171-A036-8DDCDAE5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7335776-A170-41A0-A427-40A429BD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801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79BC1B5-CC0F-4B26-B9F7-84EA53FD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B238ABC-9773-4961-864F-BAF8A5373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486D332-5AEC-4845-AE05-E5639371C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847922E-CFFC-41B7-A714-51E81864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7471AFF-FF21-4978-B683-3E2B7A4A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1736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347B9F1-967E-4C2E-ACB5-21FABFF46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704AB9F-CFD3-4572-BE3E-2C3C07C51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AF33807-12F1-46A6-BF6E-BE57B15A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16F2A99-7CDA-457A-9FF6-FE660D35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5D0D497-D104-48BD-967C-CC2E8A62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007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682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9572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758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292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042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879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341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76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28A8BC6-4342-4975-B050-B942A270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43A841D-11EE-41C6-A7CB-9EB21AA3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50BA019-CE37-4018-AACF-A6CABF63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155C647-C601-4C10-A6E5-11339B57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C51A16B-D7BD-4CD5-9107-25E00045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3457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947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7795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3416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1156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6299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40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F037258-681F-4F3C-AC68-AF677598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71C307-4704-4DF4-BD48-FDA670919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396251F-9024-4F9A-A2FE-F1D6F9DA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A587ADF-54CD-4118-BEDD-297D51BB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AD77874-A873-4E21-BCDB-75630D5F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3014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52F93E-48EC-45B0-BD05-F0198BE0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67A7942-CB10-430A-A02C-384809AE4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97FC646-7B7C-41E9-B05B-7550915D3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5D56569-908F-4DFE-B743-E177AFEB1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7A9AA13-707F-4EDE-BEAE-0B68855A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4F0AA3A-1409-4578-AD62-62B0BA34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8851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D56585-887F-4E30-B422-BFAC52B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1E2B7F1-260A-4395-8614-79FC3185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460F9EC-DE06-41BA-8777-951E86CEF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2431B609-1D90-48BD-9876-120C5D12B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ADC07AF9-BC77-4E1F-9727-655E3144F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E57DE0EF-00B6-46F4-9803-886F8165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9CF9AB17-6FB4-4700-B150-1C45F3E9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A759475-1C93-49D6-BA36-38CA272A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927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6ED4B2A-EF91-4DB3-983F-64F75D8B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442F2039-9268-4103-BA9C-47E4B077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5A796D6-7578-46DF-833E-F0207A17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4CF822F-8DAA-4DF4-9066-779A203D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6207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3C1E3AAF-CA37-4E24-8721-76D001BA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5837330-CAFB-43E3-9C61-E7727DA9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7CD9715-8202-4C01-A9BB-AF07FC4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40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E7A6549-E660-45F7-AC8F-B013B57D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0123C6A-BA79-4912-AA28-46C6C53A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FBFB8AC-3627-486E-A154-4A5424CF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04A1660-6967-4778-8971-F7C4ED4D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27BF234-A4B7-4564-85E0-BE095F0E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14A18DA-5605-4F43-9C86-51938C1D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63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D931DEF-24AE-4BE6-8E87-3C60B0F3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F84CAC6A-C758-4E11-9CDC-21C8315ED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6C824A6-05B0-4F15-A94A-704D191E2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0BA8F46-47AE-4175-A527-F05BD18D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1DCAE11-98A1-4B59-B577-CA439263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1F0B071-4D30-43C4-B2FC-825DA998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8350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6C769ED3-9509-4C93-A8A4-3FEF5644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CCCB069-6795-469B-889B-48781FE87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5A42F1A-D769-40D8-9500-0195A663E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7DC0F-D4D6-41F9-8A5F-B19E68D5F94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24CC3F3-3CC9-4E1A-9CE8-C28D6FA14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6AA1137-051A-49BC-8825-CC40E023D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0D26E-963E-4ED5-9731-8F41E8FC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8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9" r:id="rId23"/>
    <p:sldLayoutId id="2147483704" r:id="rId24"/>
    <p:sldLayoutId id="2147483708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tonHoaSen_PBLSolution/shop/index.ph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C91A2679-5C88-4443-8D48-B1DC80CEA6D0}"/>
              </a:ext>
            </a:extLst>
          </p:cNvPr>
          <p:cNvSpPr>
            <a:spLocks/>
          </p:cNvSpPr>
          <p:nvPr/>
        </p:nvSpPr>
        <p:spPr bwMode="auto">
          <a:xfrm flipH="1">
            <a:off x="5834270" y="0"/>
            <a:ext cx="3309730" cy="5143499"/>
          </a:xfrm>
          <a:custGeom>
            <a:avLst/>
            <a:gdLst>
              <a:gd name="T0" fmla="*/ 140 w 1664"/>
              <a:gd name="T1" fmla="*/ 0 h 1839"/>
              <a:gd name="T2" fmla="*/ 0 w 1664"/>
              <a:gd name="T3" fmla="*/ 0 h 1839"/>
              <a:gd name="T4" fmla="*/ 0 w 1664"/>
              <a:gd name="T5" fmla="*/ 1839 h 1839"/>
              <a:gd name="T6" fmla="*/ 140 w 1664"/>
              <a:gd name="T7" fmla="*/ 1839 h 1839"/>
              <a:gd name="T8" fmla="*/ 772 w 1664"/>
              <a:gd name="T9" fmla="*/ 1839 h 1839"/>
              <a:gd name="T10" fmla="*/ 1664 w 1664"/>
              <a:gd name="T11" fmla="*/ 980 h 1839"/>
              <a:gd name="T12" fmla="*/ 140 w 1664"/>
              <a:gd name="T13" fmla="*/ 0 h 1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4" h="1839">
                <a:moveTo>
                  <a:pt x="14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39"/>
                  <a:pt x="0" y="1839"/>
                  <a:pt x="0" y="1839"/>
                </a:cubicBezTo>
                <a:cubicBezTo>
                  <a:pt x="140" y="1839"/>
                  <a:pt x="140" y="1839"/>
                  <a:pt x="140" y="1839"/>
                </a:cubicBezTo>
                <a:cubicBezTo>
                  <a:pt x="772" y="1839"/>
                  <a:pt x="772" y="1839"/>
                  <a:pt x="772" y="1839"/>
                </a:cubicBezTo>
                <a:cubicBezTo>
                  <a:pt x="772" y="1839"/>
                  <a:pt x="1664" y="1372"/>
                  <a:pt x="1664" y="980"/>
                </a:cubicBezTo>
                <a:cubicBezTo>
                  <a:pt x="1664" y="588"/>
                  <a:pt x="140" y="0"/>
                  <a:pt x="14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7611" y="2308434"/>
            <a:ext cx="5719287" cy="883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vi-VN" sz="2800" dirty="0">
                <a:solidFill>
                  <a:srgbClr val="434343"/>
                </a:solidFill>
              </a:rPr>
              <a:t>Xây </a:t>
            </a:r>
            <a:r>
              <a:rPr lang="vi-VN" sz="2800" dirty="0" err="1">
                <a:solidFill>
                  <a:srgbClr val="434343"/>
                </a:solidFill>
              </a:rPr>
              <a:t>dựng</a:t>
            </a:r>
            <a:r>
              <a:rPr lang="vi-VN" sz="2800" dirty="0">
                <a:solidFill>
                  <a:srgbClr val="434343"/>
                </a:solidFill>
              </a:rPr>
              <a:t> </a:t>
            </a:r>
            <a:r>
              <a:rPr lang="vi-VN" sz="2800" dirty="0" err="1">
                <a:solidFill>
                  <a:srgbClr val="434343"/>
                </a:solidFill>
              </a:rPr>
              <a:t>phần</a:t>
            </a:r>
            <a:r>
              <a:rPr lang="vi-VN" sz="2800" dirty="0">
                <a:solidFill>
                  <a:srgbClr val="434343"/>
                </a:solidFill>
              </a:rPr>
              <a:t> </a:t>
            </a:r>
            <a:r>
              <a:rPr lang="vi-VN" sz="2800" dirty="0" err="1">
                <a:solidFill>
                  <a:srgbClr val="434343"/>
                </a:solidFill>
              </a:rPr>
              <a:t>mềm</a:t>
            </a:r>
            <a:r>
              <a:rPr lang="vi-VN" sz="2800" dirty="0">
                <a:solidFill>
                  <a:srgbClr val="434343"/>
                </a:solidFill>
              </a:rPr>
              <a:t> - </a:t>
            </a:r>
            <a:r>
              <a:rPr lang="vi-VN" sz="2800" dirty="0" err="1">
                <a:solidFill>
                  <a:srgbClr val="434343"/>
                </a:solidFill>
              </a:rPr>
              <a:t>website</a:t>
            </a:r>
            <a:r>
              <a:rPr lang="vi-VN" sz="2800" dirty="0">
                <a:solidFill>
                  <a:srgbClr val="434343"/>
                </a:solidFill>
              </a:rPr>
              <a:t> </a:t>
            </a:r>
            <a:r>
              <a:rPr lang="vi-VN" sz="2800" dirty="0" err="1">
                <a:solidFill>
                  <a:srgbClr val="434343"/>
                </a:solidFill>
              </a:rPr>
              <a:t>hỗ</a:t>
            </a:r>
            <a:r>
              <a:rPr lang="vi-VN" sz="2800" dirty="0">
                <a:solidFill>
                  <a:srgbClr val="434343"/>
                </a:solidFill>
              </a:rPr>
              <a:t> </a:t>
            </a:r>
            <a:r>
              <a:rPr lang="vi-VN" sz="2800" dirty="0" err="1">
                <a:solidFill>
                  <a:srgbClr val="434343"/>
                </a:solidFill>
              </a:rPr>
              <a:t>trợ</a:t>
            </a:r>
            <a:r>
              <a:rPr lang="vi-VN" sz="2800" dirty="0">
                <a:solidFill>
                  <a:srgbClr val="434343"/>
                </a:solidFill>
              </a:rPr>
              <a:t> mua </a:t>
            </a:r>
            <a:r>
              <a:rPr lang="vi-VN" sz="2800" dirty="0" err="1">
                <a:solidFill>
                  <a:srgbClr val="434343"/>
                </a:solidFill>
              </a:rPr>
              <a:t>bán</a:t>
            </a:r>
            <a:r>
              <a:rPr lang="vi-VN" sz="2800" dirty="0">
                <a:solidFill>
                  <a:srgbClr val="434343"/>
                </a:solidFill>
              </a:rPr>
              <a:t> </a:t>
            </a:r>
            <a:r>
              <a:rPr lang="vi-VN" sz="2800" dirty="0" err="1">
                <a:solidFill>
                  <a:srgbClr val="434343"/>
                </a:solidFill>
              </a:rPr>
              <a:t>sách</a:t>
            </a:r>
            <a:r>
              <a:rPr lang="vi-VN" sz="2800" dirty="0">
                <a:solidFill>
                  <a:srgbClr val="434343"/>
                </a:solidFill>
              </a:rPr>
              <a:t> cho sinh viên </a:t>
            </a:r>
            <a:r>
              <a:rPr lang="vi-VN" sz="2800" dirty="0" err="1">
                <a:solidFill>
                  <a:srgbClr val="434343"/>
                </a:solidFill>
              </a:rPr>
              <a:t>trường</a:t>
            </a:r>
            <a:r>
              <a:rPr lang="vi-VN" sz="2800" dirty="0">
                <a:solidFill>
                  <a:srgbClr val="434343"/>
                </a:solidFill>
              </a:rPr>
              <a:t> </a:t>
            </a:r>
            <a:r>
              <a:rPr lang="vi-VN" sz="2800" dirty="0" err="1">
                <a:solidFill>
                  <a:srgbClr val="434343"/>
                </a:solidFill>
              </a:rPr>
              <a:t>đại</a:t>
            </a:r>
            <a:r>
              <a:rPr lang="vi-VN" sz="2800" dirty="0">
                <a:solidFill>
                  <a:srgbClr val="434343"/>
                </a:solidFill>
              </a:rPr>
              <a:t> </a:t>
            </a:r>
            <a:r>
              <a:rPr lang="vi-VN" sz="2800" dirty="0" err="1">
                <a:solidFill>
                  <a:srgbClr val="434343"/>
                </a:solidFill>
              </a:rPr>
              <a:t>học</a:t>
            </a:r>
            <a:r>
              <a:rPr lang="vi-VN" sz="2800" dirty="0">
                <a:solidFill>
                  <a:srgbClr val="434343"/>
                </a:solidFill>
              </a:rPr>
              <a:t> Nha Trang.</a:t>
            </a:r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6226629" y="1395510"/>
            <a:ext cx="2352555" cy="2541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sz="1800" b="1" dirty="0" err="1"/>
              <a:t>Thành</a:t>
            </a:r>
            <a:r>
              <a:rPr lang="vi-VN" sz="1800" b="1" dirty="0"/>
              <a:t> viên </a:t>
            </a:r>
            <a:r>
              <a:rPr lang="vi-VN" sz="1800" b="1" dirty="0" err="1"/>
              <a:t>nhóm</a:t>
            </a:r>
            <a:r>
              <a:rPr lang="vi-VN" sz="1800" b="1" dirty="0"/>
              <a:t>:</a:t>
            </a:r>
          </a:p>
          <a:p>
            <a:pPr marL="0" lvl="0" indent="0"/>
            <a:r>
              <a:rPr lang="vi-VN" sz="1800" b="1" dirty="0" err="1"/>
              <a:t>Nguyễn</a:t>
            </a:r>
            <a:r>
              <a:rPr lang="vi-VN" sz="1800" b="1" dirty="0"/>
              <a:t> </a:t>
            </a:r>
            <a:r>
              <a:rPr lang="vi-VN" sz="1800" b="1" dirty="0" err="1"/>
              <a:t>Thành</a:t>
            </a:r>
            <a:r>
              <a:rPr lang="vi-VN" sz="1800" b="1" dirty="0"/>
              <a:t> </a:t>
            </a:r>
            <a:r>
              <a:rPr lang="vi-VN" sz="1800" b="1" dirty="0" err="1"/>
              <a:t>Đạt</a:t>
            </a:r>
            <a:endParaRPr lang="vi-VN" sz="1800" b="1" dirty="0"/>
          </a:p>
          <a:p>
            <a:pPr marL="0" lvl="0" indent="0"/>
            <a:r>
              <a:rPr lang="vi-VN" sz="1800" b="1" dirty="0" err="1"/>
              <a:t>Hàng</a:t>
            </a:r>
            <a:r>
              <a:rPr lang="vi-VN" sz="1800" b="1" dirty="0"/>
              <a:t> Minh Sơn</a:t>
            </a:r>
          </a:p>
          <a:p>
            <a:pPr marL="0" lvl="0" indent="0"/>
            <a:r>
              <a:rPr lang="vi-VN" sz="1800" b="1" dirty="0"/>
              <a:t>Trương </a:t>
            </a:r>
            <a:r>
              <a:rPr lang="vi-VN" sz="1800" b="1" dirty="0" err="1"/>
              <a:t>Quốc</a:t>
            </a:r>
            <a:r>
              <a:rPr lang="vi-VN" sz="1800" b="1" dirty="0"/>
              <a:t> Huy</a:t>
            </a:r>
          </a:p>
          <a:p>
            <a:pPr marL="0" lvl="0" indent="0"/>
            <a:r>
              <a:rPr lang="vi-VN" sz="1800" b="1" dirty="0" err="1"/>
              <a:t>Nguyễn</a:t>
            </a:r>
            <a:r>
              <a:rPr lang="vi-VN" sz="1800" b="1" dirty="0"/>
              <a:t> Thanh Sơn</a:t>
            </a:r>
          </a:p>
          <a:p>
            <a:pPr marL="0" lvl="0" indent="0"/>
            <a:r>
              <a:rPr lang="vi-VN" sz="1800" b="1" dirty="0"/>
              <a:t>Lê Lâm </a:t>
            </a:r>
            <a:r>
              <a:rPr lang="vi-VN" sz="1800" b="1" dirty="0" err="1"/>
              <a:t>Nhàn</a:t>
            </a:r>
            <a:endParaRPr lang="vi-VN" sz="1800" b="1" dirty="0"/>
          </a:p>
          <a:p>
            <a:pPr marL="0" lvl="0" indent="0"/>
            <a:r>
              <a:rPr lang="vi-VN" sz="1800" b="1" dirty="0" err="1"/>
              <a:t>Trần</a:t>
            </a:r>
            <a:r>
              <a:rPr lang="vi-VN" sz="1800" b="1" dirty="0"/>
              <a:t> </a:t>
            </a:r>
            <a:r>
              <a:rPr lang="vi-VN" sz="1800" b="1" dirty="0" err="1"/>
              <a:t>Ngọc</a:t>
            </a:r>
            <a:r>
              <a:rPr lang="vi-VN" sz="1800" b="1" dirty="0"/>
              <a:t> Sơn</a:t>
            </a:r>
          </a:p>
        </p:txBody>
      </p:sp>
      <p:cxnSp>
        <p:nvCxnSpPr>
          <p:cNvPr id="138" name="Google Shape;138;p28"/>
          <p:cNvCxnSpPr>
            <a:cxnSpLocks/>
          </p:cNvCxnSpPr>
          <p:nvPr/>
        </p:nvCxnSpPr>
        <p:spPr>
          <a:xfrm>
            <a:off x="117611" y="3177415"/>
            <a:ext cx="5625375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79C741C1-437B-40E2-909A-86F54665933A}"/>
              </a:ext>
            </a:extLst>
          </p:cNvPr>
          <p:cNvSpPr/>
          <p:nvPr/>
        </p:nvSpPr>
        <p:spPr>
          <a:xfrm>
            <a:off x="1333500" y="237982"/>
            <a:ext cx="5988049" cy="73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sz="12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12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Nha</a:t>
            </a:r>
            <a:r>
              <a:rPr lang="en-US" sz="12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Trang</a:t>
            </a:r>
            <a:br>
              <a:rPr lang="en-US" sz="12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18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18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sz="18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18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pháp</a:t>
            </a:r>
            <a:r>
              <a:rPr lang="en-US" sz="18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nghiên</a:t>
            </a:r>
            <a:r>
              <a:rPr lang="en-US" sz="18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18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khoa </a:t>
            </a:r>
            <a:r>
              <a:rPr lang="en-US" sz="18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học</a:t>
            </a:r>
            <a:endParaRPr lang="en-US" sz="20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4826B55-75CF-4919-8AE0-BF3D560F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3906" cy="1023906"/>
          </a:xfrm>
          <a:prstGeom prst="rect">
            <a:avLst/>
          </a:prstGeom>
          <a:noFill/>
          <a:effectLst>
            <a:glow>
              <a:schemeClr val="accent1">
                <a:alpha val="81000"/>
              </a:schemeClr>
            </a:glow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BD5E6EE-E8D9-4284-961E-C873A9F44E24}"/>
              </a:ext>
            </a:extLst>
          </p:cNvPr>
          <p:cNvSpPr/>
          <p:nvPr/>
        </p:nvSpPr>
        <p:spPr>
          <a:xfrm>
            <a:off x="2860965" y="4205566"/>
            <a:ext cx="3787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Giảng</a:t>
            </a:r>
            <a:r>
              <a:rPr lang="en-US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dẫn</a:t>
            </a:r>
            <a:r>
              <a:rPr lang="en-US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Phạm</a:t>
            </a:r>
            <a:r>
              <a:rPr lang="en-US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Thu </a:t>
            </a:r>
            <a:r>
              <a:rPr lang="en-US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Thúy</a:t>
            </a:r>
            <a:endParaRPr lang="en-US" b="1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6" grpId="0" uiExpand="1" build="p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">
            <a:extLst>
              <a:ext uri="{FF2B5EF4-FFF2-40B4-BE49-F238E27FC236}">
                <a16:creationId xmlns:a16="http://schemas.microsoft.com/office/drawing/2014/main" id="{7B79DF51-1D24-4687-8FB2-06EF2E83410E}"/>
              </a:ext>
            </a:extLst>
          </p:cNvPr>
          <p:cNvSpPr/>
          <p:nvPr/>
        </p:nvSpPr>
        <p:spPr>
          <a:xfrm flipH="1">
            <a:off x="-3" y="0"/>
            <a:ext cx="8658225" cy="2126403"/>
          </a:xfrm>
          <a:custGeom>
            <a:avLst/>
            <a:gdLst>
              <a:gd name="connsiteX0" fmla="*/ 0 w 6096000"/>
              <a:gd name="connsiteY0" fmla="*/ 0 h 2651804"/>
              <a:gd name="connsiteX1" fmla="*/ 6096000 w 6096000"/>
              <a:gd name="connsiteY1" fmla="*/ 0 h 2651804"/>
              <a:gd name="connsiteX2" fmla="*/ 6096000 w 6096000"/>
              <a:gd name="connsiteY2" fmla="*/ 2651804 h 2651804"/>
              <a:gd name="connsiteX3" fmla="*/ 0 w 6096000"/>
              <a:gd name="connsiteY3" fmla="*/ 2651804 h 2651804"/>
              <a:gd name="connsiteX4" fmla="*/ 0 w 6096000"/>
              <a:gd name="connsiteY4" fmla="*/ 0 h 2651804"/>
              <a:gd name="connsiteX0" fmla="*/ 0 w 6096000"/>
              <a:gd name="connsiteY0" fmla="*/ 0 h 2651804"/>
              <a:gd name="connsiteX1" fmla="*/ 6096000 w 6096000"/>
              <a:gd name="connsiteY1" fmla="*/ 0 h 2651804"/>
              <a:gd name="connsiteX2" fmla="*/ 6096000 w 6096000"/>
              <a:gd name="connsiteY2" fmla="*/ 2651804 h 2651804"/>
              <a:gd name="connsiteX3" fmla="*/ 2978727 w 6096000"/>
              <a:gd name="connsiteY3" fmla="*/ 2632364 h 2651804"/>
              <a:gd name="connsiteX4" fmla="*/ 0 w 6096000"/>
              <a:gd name="connsiteY4" fmla="*/ 2651804 h 2651804"/>
              <a:gd name="connsiteX5" fmla="*/ 0 w 6096000"/>
              <a:gd name="connsiteY5" fmla="*/ 0 h 2651804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2978727 w 6096000"/>
              <a:gd name="connsiteY3" fmla="*/ 2632364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840134"/>
              <a:gd name="connsiteX1" fmla="*/ 6096000 w 6096000"/>
              <a:gd name="connsiteY1" fmla="*/ 0 h 3840134"/>
              <a:gd name="connsiteX2" fmla="*/ 6082145 w 6096000"/>
              <a:gd name="connsiteY2" fmla="*/ 3469222 h 3840134"/>
              <a:gd name="connsiteX3" fmla="*/ 4627418 w 6096000"/>
              <a:gd name="connsiteY3" fmla="*/ 2549237 h 3840134"/>
              <a:gd name="connsiteX4" fmla="*/ 0 w 6096000"/>
              <a:gd name="connsiteY4" fmla="*/ 2651804 h 3840134"/>
              <a:gd name="connsiteX5" fmla="*/ 0 w 6096000"/>
              <a:gd name="connsiteY5" fmla="*/ 0 h 3840134"/>
              <a:gd name="connsiteX0" fmla="*/ 0 w 6096000"/>
              <a:gd name="connsiteY0" fmla="*/ 0 h 3752076"/>
              <a:gd name="connsiteX1" fmla="*/ 6096000 w 6096000"/>
              <a:gd name="connsiteY1" fmla="*/ 0 h 3752076"/>
              <a:gd name="connsiteX2" fmla="*/ 6082145 w 6096000"/>
              <a:gd name="connsiteY2" fmla="*/ 3469222 h 3752076"/>
              <a:gd name="connsiteX3" fmla="*/ 4627418 w 6096000"/>
              <a:gd name="connsiteY3" fmla="*/ 2549237 h 3752076"/>
              <a:gd name="connsiteX4" fmla="*/ 2133600 w 6096000"/>
              <a:gd name="connsiteY4" fmla="*/ 2153041 h 3752076"/>
              <a:gd name="connsiteX5" fmla="*/ 0 w 6096000"/>
              <a:gd name="connsiteY5" fmla="*/ 0 h 3752076"/>
              <a:gd name="connsiteX0" fmla="*/ 0 w 6096000"/>
              <a:gd name="connsiteY0" fmla="*/ 0 h 3752076"/>
              <a:gd name="connsiteX1" fmla="*/ 6096000 w 6096000"/>
              <a:gd name="connsiteY1" fmla="*/ 0 h 3752076"/>
              <a:gd name="connsiteX2" fmla="*/ 6082145 w 6096000"/>
              <a:gd name="connsiteY2" fmla="*/ 3469222 h 3752076"/>
              <a:gd name="connsiteX3" fmla="*/ 4627418 w 6096000"/>
              <a:gd name="connsiteY3" fmla="*/ 2549237 h 3752076"/>
              <a:gd name="connsiteX4" fmla="*/ 2133600 w 6096000"/>
              <a:gd name="connsiteY4" fmla="*/ 2153041 h 3752076"/>
              <a:gd name="connsiteX5" fmla="*/ 0 w 6096000"/>
              <a:gd name="connsiteY5" fmla="*/ 0 h 3752076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0 w 6096000"/>
              <a:gd name="connsiteY5" fmla="*/ 0 h 3751047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1149927 w 6096000"/>
              <a:gd name="connsiteY5" fmla="*/ 1052946 h 3751047"/>
              <a:gd name="connsiteX6" fmla="*/ 0 w 6096000"/>
              <a:gd name="connsiteY6" fmla="*/ 0 h 3751047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2549237 w 6096000"/>
              <a:gd name="connsiteY5" fmla="*/ 969818 h 3751047"/>
              <a:gd name="connsiteX6" fmla="*/ 0 w 6096000"/>
              <a:gd name="connsiteY6" fmla="*/ 0 h 3751047"/>
              <a:gd name="connsiteX0" fmla="*/ 73900 w 6169900"/>
              <a:gd name="connsiteY0" fmla="*/ 0 h 3751047"/>
              <a:gd name="connsiteX1" fmla="*/ 6169900 w 6169900"/>
              <a:gd name="connsiteY1" fmla="*/ 0 h 3751047"/>
              <a:gd name="connsiteX2" fmla="*/ 6156045 w 6169900"/>
              <a:gd name="connsiteY2" fmla="*/ 3469222 h 3751047"/>
              <a:gd name="connsiteX3" fmla="*/ 4701318 w 6169900"/>
              <a:gd name="connsiteY3" fmla="*/ 2549237 h 3751047"/>
              <a:gd name="connsiteX4" fmla="*/ 2595427 w 6169900"/>
              <a:gd name="connsiteY4" fmla="*/ 2208459 h 3751047"/>
              <a:gd name="connsiteX5" fmla="*/ 2623137 w 6169900"/>
              <a:gd name="connsiteY5" fmla="*/ 969818 h 3751047"/>
              <a:gd name="connsiteX6" fmla="*/ 73900 w 6169900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85362 w 6181362"/>
              <a:gd name="connsiteY0" fmla="*/ 0 h 3748753"/>
              <a:gd name="connsiteX1" fmla="*/ 6181362 w 6181362"/>
              <a:gd name="connsiteY1" fmla="*/ 0 h 3748753"/>
              <a:gd name="connsiteX2" fmla="*/ 6167507 w 6181362"/>
              <a:gd name="connsiteY2" fmla="*/ 3469222 h 3748753"/>
              <a:gd name="connsiteX3" fmla="*/ 4712780 w 6181362"/>
              <a:gd name="connsiteY3" fmla="*/ 2549237 h 3748753"/>
              <a:gd name="connsiteX4" fmla="*/ 2994817 w 6181362"/>
              <a:gd name="connsiteY4" fmla="*/ 2333150 h 3748753"/>
              <a:gd name="connsiteX5" fmla="*/ 2634599 w 6181362"/>
              <a:gd name="connsiteY5" fmla="*/ 969818 h 3748753"/>
              <a:gd name="connsiteX6" fmla="*/ 85362 w 6181362"/>
              <a:gd name="connsiteY6" fmla="*/ 0 h 3748753"/>
              <a:gd name="connsiteX0" fmla="*/ 109781 w 6205781"/>
              <a:gd name="connsiteY0" fmla="*/ 0 h 3748753"/>
              <a:gd name="connsiteX1" fmla="*/ 6205781 w 6205781"/>
              <a:gd name="connsiteY1" fmla="*/ 0 h 3748753"/>
              <a:gd name="connsiteX2" fmla="*/ 6191926 w 6205781"/>
              <a:gd name="connsiteY2" fmla="*/ 3469222 h 3748753"/>
              <a:gd name="connsiteX3" fmla="*/ 4737199 w 6205781"/>
              <a:gd name="connsiteY3" fmla="*/ 2549237 h 3748753"/>
              <a:gd name="connsiteX4" fmla="*/ 3019236 w 6205781"/>
              <a:gd name="connsiteY4" fmla="*/ 2333150 h 3748753"/>
              <a:gd name="connsiteX5" fmla="*/ 2659018 w 6205781"/>
              <a:gd name="connsiteY5" fmla="*/ 969818 h 3748753"/>
              <a:gd name="connsiteX6" fmla="*/ 109781 w 6205781"/>
              <a:gd name="connsiteY6" fmla="*/ 0 h 3748753"/>
              <a:gd name="connsiteX0" fmla="*/ 151541 w 6247541"/>
              <a:gd name="connsiteY0" fmla="*/ 0 h 3748753"/>
              <a:gd name="connsiteX1" fmla="*/ 6247541 w 6247541"/>
              <a:gd name="connsiteY1" fmla="*/ 0 h 3748753"/>
              <a:gd name="connsiteX2" fmla="*/ 6233686 w 6247541"/>
              <a:gd name="connsiteY2" fmla="*/ 3469222 h 3748753"/>
              <a:gd name="connsiteX3" fmla="*/ 4778959 w 6247541"/>
              <a:gd name="connsiteY3" fmla="*/ 2549237 h 3748753"/>
              <a:gd name="connsiteX4" fmla="*/ 3060996 w 6247541"/>
              <a:gd name="connsiteY4" fmla="*/ 2333150 h 3748753"/>
              <a:gd name="connsiteX5" fmla="*/ 2700778 w 6247541"/>
              <a:gd name="connsiteY5" fmla="*/ 969818 h 3748753"/>
              <a:gd name="connsiteX6" fmla="*/ 151541 w 6247541"/>
              <a:gd name="connsiteY6" fmla="*/ 0 h 3748753"/>
              <a:gd name="connsiteX0" fmla="*/ 111448 w 6207448"/>
              <a:gd name="connsiteY0" fmla="*/ 0 h 3747744"/>
              <a:gd name="connsiteX1" fmla="*/ 6207448 w 6207448"/>
              <a:gd name="connsiteY1" fmla="*/ 0 h 3747744"/>
              <a:gd name="connsiteX2" fmla="*/ 6193593 w 6207448"/>
              <a:gd name="connsiteY2" fmla="*/ 3469222 h 3747744"/>
              <a:gd name="connsiteX3" fmla="*/ 4738866 w 6207448"/>
              <a:gd name="connsiteY3" fmla="*/ 2549237 h 3747744"/>
              <a:gd name="connsiteX4" fmla="*/ 3325703 w 6207448"/>
              <a:gd name="connsiteY4" fmla="*/ 2388568 h 3747744"/>
              <a:gd name="connsiteX5" fmla="*/ 2660685 w 6207448"/>
              <a:gd name="connsiteY5" fmla="*/ 969818 h 3747744"/>
              <a:gd name="connsiteX6" fmla="*/ 111448 w 6207448"/>
              <a:gd name="connsiteY6" fmla="*/ 0 h 3747744"/>
              <a:gd name="connsiteX0" fmla="*/ 111448 w 6207448"/>
              <a:gd name="connsiteY0" fmla="*/ 0 h 3747744"/>
              <a:gd name="connsiteX1" fmla="*/ 6207448 w 6207448"/>
              <a:gd name="connsiteY1" fmla="*/ 0 h 3747744"/>
              <a:gd name="connsiteX2" fmla="*/ 6193593 w 6207448"/>
              <a:gd name="connsiteY2" fmla="*/ 3469222 h 3747744"/>
              <a:gd name="connsiteX3" fmla="*/ 4738866 w 6207448"/>
              <a:gd name="connsiteY3" fmla="*/ 2549237 h 3747744"/>
              <a:gd name="connsiteX4" fmla="*/ 3325703 w 6207448"/>
              <a:gd name="connsiteY4" fmla="*/ 2388568 h 3747744"/>
              <a:gd name="connsiteX5" fmla="*/ 2660685 w 6207448"/>
              <a:gd name="connsiteY5" fmla="*/ 969818 h 3747744"/>
              <a:gd name="connsiteX6" fmla="*/ 111448 w 6207448"/>
              <a:gd name="connsiteY6" fmla="*/ 0 h 3747744"/>
              <a:gd name="connsiteX0" fmla="*/ 107733 w 6203733"/>
              <a:gd name="connsiteY0" fmla="*/ 0 h 3747744"/>
              <a:gd name="connsiteX1" fmla="*/ 6203733 w 6203733"/>
              <a:gd name="connsiteY1" fmla="*/ 0 h 3747744"/>
              <a:gd name="connsiteX2" fmla="*/ 6189878 w 6203733"/>
              <a:gd name="connsiteY2" fmla="*/ 3469222 h 3747744"/>
              <a:gd name="connsiteX3" fmla="*/ 4735151 w 6203733"/>
              <a:gd name="connsiteY3" fmla="*/ 2549237 h 3747744"/>
              <a:gd name="connsiteX4" fmla="*/ 3321988 w 6203733"/>
              <a:gd name="connsiteY4" fmla="*/ 2388568 h 3747744"/>
              <a:gd name="connsiteX5" fmla="*/ 2767807 w 6203733"/>
              <a:gd name="connsiteY5" fmla="*/ 637309 h 3747744"/>
              <a:gd name="connsiteX6" fmla="*/ 107733 w 6203733"/>
              <a:gd name="connsiteY6" fmla="*/ 0 h 3747744"/>
              <a:gd name="connsiteX0" fmla="*/ 30047 w 6126047"/>
              <a:gd name="connsiteY0" fmla="*/ 0 h 3747744"/>
              <a:gd name="connsiteX1" fmla="*/ 6126047 w 6126047"/>
              <a:gd name="connsiteY1" fmla="*/ 0 h 3747744"/>
              <a:gd name="connsiteX2" fmla="*/ 6112192 w 6126047"/>
              <a:gd name="connsiteY2" fmla="*/ 3469222 h 3747744"/>
              <a:gd name="connsiteX3" fmla="*/ 4657465 w 6126047"/>
              <a:gd name="connsiteY3" fmla="*/ 2549237 h 3747744"/>
              <a:gd name="connsiteX4" fmla="*/ 3244302 w 6126047"/>
              <a:gd name="connsiteY4" fmla="*/ 2388568 h 3747744"/>
              <a:gd name="connsiteX5" fmla="*/ 2690121 w 6126047"/>
              <a:gd name="connsiteY5" fmla="*/ 637309 h 3747744"/>
              <a:gd name="connsiteX6" fmla="*/ 30047 w 6126047"/>
              <a:gd name="connsiteY6" fmla="*/ 0 h 3747744"/>
              <a:gd name="connsiteX0" fmla="*/ 30047 w 6126047"/>
              <a:gd name="connsiteY0" fmla="*/ 0 h 3747744"/>
              <a:gd name="connsiteX1" fmla="*/ 6126047 w 6126047"/>
              <a:gd name="connsiteY1" fmla="*/ 0 h 3747744"/>
              <a:gd name="connsiteX2" fmla="*/ 6112192 w 6126047"/>
              <a:gd name="connsiteY2" fmla="*/ 3469222 h 3747744"/>
              <a:gd name="connsiteX3" fmla="*/ 4657465 w 6126047"/>
              <a:gd name="connsiteY3" fmla="*/ 2549237 h 3747744"/>
              <a:gd name="connsiteX4" fmla="*/ 3244302 w 6126047"/>
              <a:gd name="connsiteY4" fmla="*/ 2388568 h 3747744"/>
              <a:gd name="connsiteX5" fmla="*/ 2690121 w 6126047"/>
              <a:gd name="connsiteY5" fmla="*/ 637309 h 3747744"/>
              <a:gd name="connsiteX6" fmla="*/ 30047 w 6126047"/>
              <a:gd name="connsiteY6" fmla="*/ 0 h 3747744"/>
              <a:gd name="connsiteX0" fmla="*/ 30047 w 6126220"/>
              <a:gd name="connsiteY0" fmla="*/ 0 h 3764323"/>
              <a:gd name="connsiteX1" fmla="*/ 6126047 w 6126220"/>
              <a:gd name="connsiteY1" fmla="*/ 0 h 3764323"/>
              <a:gd name="connsiteX2" fmla="*/ 6112192 w 6126220"/>
              <a:gd name="connsiteY2" fmla="*/ 3469222 h 3764323"/>
              <a:gd name="connsiteX3" fmla="*/ 4657465 w 6126220"/>
              <a:gd name="connsiteY3" fmla="*/ 2549237 h 3764323"/>
              <a:gd name="connsiteX4" fmla="*/ 3244302 w 6126220"/>
              <a:gd name="connsiteY4" fmla="*/ 2388568 h 3764323"/>
              <a:gd name="connsiteX5" fmla="*/ 2690121 w 6126220"/>
              <a:gd name="connsiteY5" fmla="*/ 637309 h 3764323"/>
              <a:gd name="connsiteX6" fmla="*/ 30047 w 6126220"/>
              <a:gd name="connsiteY6" fmla="*/ 0 h 3764323"/>
              <a:gd name="connsiteX0" fmla="*/ 30047 w 6148139"/>
              <a:gd name="connsiteY0" fmla="*/ 0 h 3764323"/>
              <a:gd name="connsiteX1" fmla="*/ 6126047 w 6148139"/>
              <a:gd name="connsiteY1" fmla="*/ 0 h 3764323"/>
              <a:gd name="connsiteX2" fmla="*/ 6134315 w 6148139"/>
              <a:gd name="connsiteY2" fmla="*/ 3469222 h 3764323"/>
              <a:gd name="connsiteX3" fmla="*/ 4657465 w 6148139"/>
              <a:gd name="connsiteY3" fmla="*/ 2549237 h 3764323"/>
              <a:gd name="connsiteX4" fmla="*/ 3244302 w 6148139"/>
              <a:gd name="connsiteY4" fmla="*/ 2388568 h 3764323"/>
              <a:gd name="connsiteX5" fmla="*/ 2690121 w 6148139"/>
              <a:gd name="connsiteY5" fmla="*/ 637309 h 3764323"/>
              <a:gd name="connsiteX6" fmla="*/ 30047 w 6148139"/>
              <a:gd name="connsiteY6" fmla="*/ 0 h 3764323"/>
              <a:gd name="connsiteX0" fmla="*/ 30047 w 6135098"/>
              <a:gd name="connsiteY0" fmla="*/ 0 h 3767275"/>
              <a:gd name="connsiteX1" fmla="*/ 6126047 w 6135098"/>
              <a:gd name="connsiteY1" fmla="*/ 0 h 3767275"/>
              <a:gd name="connsiteX2" fmla="*/ 6134315 w 6135098"/>
              <a:gd name="connsiteY2" fmla="*/ 3469222 h 3767275"/>
              <a:gd name="connsiteX3" fmla="*/ 4657465 w 6135098"/>
              <a:gd name="connsiteY3" fmla="*/ 2549237 h 3767275"/>
              <a:gd name="connsiteX4" fmla="*/ 3244302 w 6135098"/>
              <a:gd name="connsiteY4" fmla="*/ 2388568 h 3767275"/>
              <a:gd name="connsiteX5" fmla="*/ 2690121 w 6135098"/>
              <a:gd name="connsiteY5" fmla="*/ 637309 h 3767275"/>
              <a:gd name="connsiteX6" fmla="*/ 30047 w 6135098"/>
              <a:gd name="connsiteY6" fmla="*/ 0 h 376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5098" h="3767275">
                <a:moveTo>
                  <a:pt x="30047" y="0"/>
                </a:moveTo>
                <a:lnTo>
                  <a:pt x="6126047" y="0"/>
                </a:lnTo>
                <a:cubicBezTo>
                  <a:pt x="6121429" y="1156407"/>
                  <a:pt x="6138933" y="2312815"/>
                  <a:pt x="6134315" y="3469222"/>
                </a:cubicBezTo>
                <a:cubicBezTo>
                  <a:pt x="6131858" y="4444553"/>
                  <a:pt x="5139134" y="2729346"/>
                  <a:pt x="4657465" y="2549237"/>
                </a:cubicBezTo>
                <a:cubicBezTo>
                  <a:pt x="4175796" y="2369128"/>
                  <a:pt x="3572193" y="2707223"/>
                  <a:pt x="3244302" y="2388568"/>
                </a:cubicBezTo>
                <a:cubicBezTo>
                  <a:pt x="2916411" y="2069913"/>
                  <a:pt x="3225830" y="1035404"/>
                  <a:pt x="2690121" y="637309"/>
                </a:cubicBezTo>
                <a:cubicBezTo>
                  <a:pt x="2154412" y="239214"/>
                  <a:pt x="-297844" y="854363"/>
                  <a:pt x="3004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495060" y="2727692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kiếm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thu</a:t>
            </a:r>
            <a:r>
              <a:rPr lang="en-US" sz="1800" dirty="0"/>
              <a:t> </a:t>
            </a:r>
            <a:r>
              <a:rPr lang="en-US" sz="1800" dirty="0" err="1"/>
              <a:t>thập</a:t>
            </a:r>
            <a:endParaRPr sz="1800"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2"/>
          </p:nvPr>
        </p:nvSpPr>
        <p:spPr>
          <a:xfrm>
            <a:off x="3181077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Quan </a:t>
            </a:r>
            <a:r>
              <a:rPr lang="en-US" dirty="0" err="1"/>
              <a:t>sát</a:t>
            </a:r>
            <a:endParaRPr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subTitle" idx="1"/>
          </p:nvPr>
        </p:nvSpPr>
        <p:spPr>
          <a:xfrm>
            <a:off x="818327" y="3090475"/>
            <a:ext cx="2052000" cy="665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ctrTitle" idx="3"/>
          </p:nvPr>
        </p:nvSpPr>
        <p:spPr>
          <a:xfrm>
            <a:off x="5854677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endParaRPr dirty="0"/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4"/>
          </p:nvPr>
        </p:nvSpPr>
        <p:spPr>
          <a:xfrm>
            <a:off x="3408777" y="2335802"/>
            <a:ext cx="22182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g</a:t>
            </a:r>
            <a:r>
              <a:rPr lang="vi-VN" dirty="0" err="1"/>
              <a:t>iám</a:t>
            </a:r>
            <a:r>
              <a:rPr lang="vi-VN" dirty="0"/>
              <a:t> </a:t>
            </a:r>
            <a:r>
              <a:rPr lang="vi-VN" dirty="0" err="1"/>
              <a:t>sát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kiếm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thu </a:t>
            </a:r>
            <a:r>
              <a:rPr lang="vi-VN" dirty="0" err="1"/>
              <a:t>thập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liệu</a:t>
            </a:r>
            <a:endParaRPr lang="vi-VN" dirty="0"/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6"/>
          </p:nvPr>
        </p:nvSpPr>
        <p:spPr>
          <a:xfrm>
            <a:off x="6082377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Mô </a:t>
            </a:r>
            <a:r>
              <a:rPr lang="vi-VN" dirty="0" err="1"/>
              <a:t>tả</a:t>
            </a:r>
            <a:r>
              <a:rPr lang="vi-VN" dirty="0"/>
              <a:t> </a:t>
            </a:r>
            <a:r>
              <a:rPr lang="vi-VN" dirty="0" err="1"/>
              <a:t>quá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tra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lượng</a:t>
            </a:r>
            <a:endParaRPr dirty="0"/>
          </a:p>
        </p:txBody>
      </p:sp>
      <p:cxnSp>
        <p:nvCxnSpPr>
          <p:cNvPr id="275" name="Google Shape;275;p38"/>
          <p:cNvCxnSpPr>
            <a:cxnSpLocks/>
          </p:cNvCxnSpPr>
          <p:nvPr/>
        </p:nvCxnSpPr>
        <p:spPr>
          <a:xfrm>
            <a:off x="3181077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>
            <a:cxnSpLocks/>
          </p:cNvCxnSpPr>
          <p:nvPr/>
        </p:nvCxnSpPr>
        <p:spPr>
          <a:xfrm>
            <a:off x="5854677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8"/>
          <p:cNvSpPr/>
          <p:nvPr/>
        </p:nvSpPr>
        <p:spPr>
          <a:xfrm>
            <a:off x="4190706" y="3321624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1548948" y="1964582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6869127" y="185516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38"/>
          <p:cNvGrpSpPr/>
          <p:nvPr/>
        </p:nvGrpSpPr>
        <p:grpSpPr>
          <a:xfrm>
            <a:off x="1706500" y="2135194"/>
            <a:ext cx="329595" cy="327598"/>
            <a:chOff x="-6689825" y="3992050"/>
            <a:chExt cx="293025" cy="291250"/>
          </a:xfrm>
        </p:grpSpPr>
        <p:sp>
          <p:nvSpPr>
            <p:cNvPr id="281" name="Google Shape;281;p38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38"/>
          <p:cNvGrpSpPr/>
          <p:nvPr/>
        </p:nvGrpSpPr>
        <p:grpSpPr>
          <a:xfrm>
            <a:off x="7026673" y="2013156"/>
            <a:ext cx="330494" cy="328723"/>
            <a:chOff x="-3031325" y="3597450"/>
            <a:chExt cx="293825" cy="292250"/>
          </a:xfrm>
        </p:grpSpPr>
        <p:sp>
          <p:nvSpPr>
            <p:cNvPr id="294" name="Google Shape;294;p38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224;p35">
            <a:extLst>
              <a:ext uri="{FF2B5EF4-FFF2-40B4-BE49-F238E27FC236}">
                <a16:creationId xmlns:a16="http://schemas.microsoft.com/office/drawing/2014/main" id="{EFB1BAC6-D8FD-4082-8232-A14A8413DF39}"/>
              </a:ext>
            </a:extLst>
          </p:cNvPr>
          <p:cNvSpPr txBox="1">
            <a:spLocks/>
          </p:cNvSpPr>
          <p:nvPr/>
        </p:nvSpPr>
        <p:spPr>
          <a:xfrm>
            <a:off x="1774493" y="5262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vi-VN" sz="2800" dirty="0"/>
              <a:t>2. </a:t>
            </a:r>
            <a:r>
              <a:rPr lang="vi-VN" sz="2800" dirty="0" err="1"/>
              <a:t>Nội</a:t>
            </a:r>
            <a:r>
              <a:rPr lang="vi-VN" sz="2800" dirty="0"/>
              <a:t> dung </a:t>
            </a:r>
            <a:r>
              <a:rPr lang="vi-VN" sz="2800" dirty="0" err="1"/>
              <a:t>và</a:t>
            </a:r>
            <a:r>
              <a:rPr lang="vi-VN" sz="2800" dirty="0"/>
              <a:t> phương </a:t>
            </a:r>
            <a:r>
              <a:rPr lang="vi-VN" sz="2800" dirty="0" err="1"/>
              <a:t>pháp</a:t>
            </a:r>
            <a:endParaRPr lang="vi-VN" sz="2800" dirty="0"/>
          </a:p>
        </p:txBody>
      </p:sp>
      <p:sp>
        <p:nvSpPr>
          <p:cNvPr id="46" name="Google Shape;814;p64">
            <a:extLst>
              <a:ext uri="{FF2B5EF4-FFF2-40B4-BE49-F238E27FC236}">
                <a16:creationId xmlns:a16="http://schemas.microsoft.com/office/drawing/2014/main" id="{47A35941-32DE-4A17-94D7-69DA59C61FB0}"/>
              </a:ext>
            </a:extLst>
          </p:cNvPr>
          <p:cNvSpPr txBox="1">
            <a:spLocks/>
          </p:cNvSpPr>
          <p:nvPr/>
        </p:nvSpPr>
        <p:spPr>
          <a:xfrm flipH="1">
            <a:off x="603618" y="621304"/>
            <a:ext cx="574695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thu</a:t>
            </a:r>
            <a:r>
              <a:rPr lang="en-US" sz="2800" dirty="0"/>
              <a:t> </a:t>
            </a:r>
            <a:r>
              <a:rPr lang="en-US" sz="2800" dirty="0" err="1"/>
              <a:t>thập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br>
              <a:rPr lang="vi-VN" sz="2800" dirty="0"/>
            </a:br>
            <a:endParaRPr lang="vi-VN" dirty="0"/>
          </a:p>
        </p:txBody>
      </p:sp>
      <p:cxnSp>
        <p:nvCxnSpPr>
          <p:cNvPr id="47" name="Google Shape;177;p31">
            <a:extLst>
              <a:ext uri="{FF2B5EF4-FFF2-40B4-BE49-F238E27FC236}">
                <a16:creationId xmlns:a16="http://schemas.microsoft.com/office/drawing/2014/main" id="{38AE2694-C6C5-4288-9F9A-63C3F2A4D156}"/>
              </a:ext>
            </a:extLst>
          </p:cNvPr>
          <p:cNvCxnSpPr>
            <a:cxnSpLocks/>
          </p:cNvCxnSpPr>
          <p:nvPr/>
        </p:nvCxnSpPr>
        <p:spPr>
          <a:xfrm>
            <a:off x="137160" y="949795"/>
            <a:ext cx="533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" name="Google Shape;3780;p58">
            <a:extLst>
              <a:ext uri="{FF2B5EF4-FFF2-40B4-BE49-F238E27FC236}">
                <a16:creationId xmlns:a16="http://schemas.microsoft.com/office/drawing/2014/main" id="{D88C4518-30F4-4D9B-9680-49DEE1A41937}"/>
              </a:ext>
            </a:extLst>
          </p:cNvPr>
          <p:cNvGrpSpPr/>
          <p:nvPr/>
        </p:nvGrpSpPr>
        <p:grpSpPr>
          <a:xfrm>
            <a:off x="4342686" y="3536594"/>
            <a:ext cx="340739" cy="214760"/>
            <a:chOff x="2084325" y="363300"/>
            <a:chExt cx="484150" cy="254100"/>
          </a:xfrm>
          <a:solidFill>
            <a:schemeClr val="bg1"/>
          </a:solidFill>
        </p:grpSpPr>
        <p:sp>
          <p:nvSpPr>
            <p:cNvPr id="49" name="Google Shape;3781;p58">
              <a:extLst>
                <a:ext uri="{FF2B5EF4-FFF2-40B4-BE49-F238E27FC236}">
                  <a16:creationId xmlns:a16="http://schemas.microsoft.com/office/drawing/2014/main" id="{5ECC1B41-32A1-41D1-AD13-0CA90E28CBF6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3782;p58">
              <a:extLst>
                <a:ext uri="{FF2B5EF4-FFF2-40B4-BE49-F238E27FC236}">
                  <a16:creationId xmlns:a16="http://schemas.microsoft.com/office/drawing/2014/main" id="{C0729683-3A50-4DE5-AB98-939C46A13306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1" grpId="0"/>
      <p:bldP spid="270" grpId="0" build="p"/>
      <p:bldP spid="273" grpId="0"/>
      <p:bldP spid="272" grpId="0" build="p"/>
      <p:bldP spid="274" grpId="0" build="p"/>
      <p:bldP spid="277" grpId="0" animBg="1"/>
      <p:bldP spid="278" grpId="0" animBg="1"/>
      <p:bldP spid="279" grpId="0" animBg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">
            <a:extLst>
              <a:ext uri="{FF2B5EF4-FFF2-40B4-BE49-F238E27FC236}">
                <a16:creationId xmlns:a16="http://schemas.microsoft.com/office/drawing/2014/main" id="{C6304C1A-B808-4B8F-BA02-13C038EBD35C}"/>
              </a:ext>
            </a:extLst>
          </p:cNvPr>
          <p:cNvSpPr/>
          <p:nvPr/>
        </p:nvSpPr>
        <p:spPr>
          <a:xfrm>
            <a:off x="0" y="-1"/>
            <a:ext cx="9001496" cy="2873333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Google Shape;372;p41"/>
          <p:cNvSpPr/>
          <p:nvPr/>
        </p:nvSpPr>
        <p:spPr>
          <a:xfrm flipH="1">
            <a:off x="5091094" y="2673955"/>
            <a:ext cx="2620856" cy="2004717"/>
          </a:xfrm>
          <a:prstGeom prst="snip1Rect">
            <a:avLst>
              <a:gd name="adj" fmla="val 1742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>
            <a:cxnSpLocks/>
          </p:cNvCxnSpPr>
          <p:nvPr/>
        </p:nvCxnSpPr>
        <p:spPr>
          <a:xfrm flipH="1">
            <a:off x="7711950" y="3475280"/>
            <a:ext cx="144219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789462" y="1705455"/>
            <a:ext cx="1124090" cy="26310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>
            <a:cxnSpLocks/>
          </p:cNvCxnSpPr>
          <p:nvPr/>
        </p:nvCxnSpPr>
        <p:spPr>
          <a:xfrm flipH="1">
            <a:off x="0" y="3020955"/>
            <a:ext cx="10280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41"/>
          <p:cNvSpPr txBox="1">
            <a:spLocks noGrp="1"/>
          </p:cNvSpPr>
          <p:nvPr>
            <p:ph type="ctrTitle"/>
          </p:nvPr>
        </p:nvSpPr>
        <p:spPr>
          <a:xfrm>
            <a:off x="1399110" y="2595245"/>
            <a:ext cx="2103150" cy="851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Tx/>
              <a:buSzTx/>
            </a:pPr>
            <a:r>
              <a:rPr lang="en-US" sz="20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T</a:t>
            </a:r>
            <a:r>
              <a:rPr lang="vi-VN" sz="20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heo </a:t>
            </a:r>
            <a:r>
              <a:rPr lang="vi-VN" sz="2000" b="0" kern="12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dõi</a:t>
            </a:r>
            <a:r>
              <a:rPr lang="vi-VN" sz="20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 trên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100</a:t>
            </a:r>
            <a:r>
              <a:rPr lang="vi-VN" sz="20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vi-VN" sz="2000" b="0" kern="12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người</a:t>
            </a:r>
            <a:r>
              <a:rPr lang="vi-VN" sz="20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79" name="Google Shape;379;p41"/>
          <p:cNvSpPr txBox="1">
            <a:spLocks noGrp="1"/>
          </p:cNvSpPr>
          <p:nvPr>
            <p:ph type="ctrTitle" idx="2"/>
          </p:nvPr>
        </p:nvSpPr>
        <p:spPr>
          <a:xfrm>
            <a:off x="5300224" y="2792355"/>
            <a:ext cx="2194551" cy="17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lt1"/>
                </a:solidFill>
              </a:rPr>
              <a:t>Thu </a:t>
            </a:r>
            <a:r>
              <a:rPr lang="en-US" sz="2000" dirty="0" err="1">
                <a:solidFill>
                  <a:schemeClr val="lt1"/>
                </a:solidFill>
              </a:rPr>
              <a:t>thập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và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khảo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sát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nhiều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thông</a:t>
            </a:r>
            <a:r>
              <a:rPr lang="en-US" sz="2000" dirty="0">
                <a:solidFill>
                  <a:schemeClr val="lt1"/>
                </a:solidFill>
              </a:rPr>
              <a:t> tin </a:t>
            </a:r>
            <a:r>
              <a:rPr lang="en-US" sz="2000" dirty="0" err="1">
                <a:solidFill>
                  <a:schemeClr val="lt1"/>
                </a:solidFill>
              </a:rPr>
              <a:t>thì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bài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khảo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sát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càng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thực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tế</a:t>
            </a:r>
            <a:r>
              <a:rPr lang="en-US" sz="2000" dirty="0">
                <a:solidFill>
                  <a:schemeClr val="lt1"/>
                </a:solidFill>
              </a:rPr>
              <a:t>.</a:t>
            </a:r>
          </a:p>
        </p:txBody>
      </p:sp>
      <p:sp>
        <p:nvSpPr>
          <p:cNvPr id="11" name="Google Shape;224;p35">
            <a:extLst>
              <a:ext uri="{FF2B5EF4-FFF2-40B4-BE49-F238E27FC236}">
                <a16:creationId xmlns:a16="http://schemas.microsoft.com/office/drawing/2014/main" id="{A7BBF86D-6D9D-4B78-8AD8-0D18016DC05F}"/>
              </a:ext>
            </a:extLst>
          </p:cNvPr>
          <p:cNvSpPr txBox="1">
            <a:spLocks/>
          </p:cNvSpPr>
          <p:nvPr/>
        </p:nvSpPr>
        <p:spPr>
          <a:xfrm>
            <a:off x="1774493" y="5262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vi-VN" sz="2800" dirty="0"/>
              <a:t>2. </a:t>
            </a:r>
            <a:r>
              <a:rPr lang="vi-VN" sz="2800" dirty="0" err="1"/>
              <a:t>Nội</a:t>
            </a:r>
            <a:r>
              <a:rPr lang="vi-VN" sz="2800" dirty="0"/>
              <a:t> dung </a:t>
            </a:r>
            <a:r>
              <a:rPr lang="vi-VN" sz="2800" dirty="0" err="1"/>
              <a:t>và</a:t>
            </a:r>
            <a:r>
              <a:rPr lang="vi-VN" sz="2800" dirty="0"/>
              <a:t> phương </a:t>
            </a:r>
            <a:r>
              <a:rPr lang="vi-VN" sz="2800" dirty="0" err="1"/>
              <a:t>pháp</a:t>
            </a:r>
            <a:endParaRPr lang="vi-VN" sz="2800" dirty="0"/>
          </a:p>
        </p:txBody>
      </p:sp>
      <p:sp>
        <p:nvSpPr>
          <p:cNvPr id="13" name="Google Shape;814;p64">
            <a:extLst>
              <a:ext uri="{FF2B5EF4-FFF2-40B4-BE49-F238E27FC236}">
                <a16:creationId xmlns:a16="http://schemas.microsoft.com/office/drawing/2014/main" id="{AA46E9E6-B643-4E43-B1D9-888340D867DC}"/>
              </a:ext>
            </a:extLst>
          </p:cNvPr>
          <p:cNvSpPr txBox="1">
            <a:spLocks/>
          </p:cNvSpPr>
          <p:nvPr/>
        </p:nvSpPr>
        <p:spPr>
          <a:xfrm flipH="1">
            <a:off x="650549" y="751928"/>
            <a:ext cx="574695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dõi</a:t>
            </a:r>
            <a:r>
              <a:rPr lang="en-US" sz="2800" dirty="0"/>
              <a:t>:</a:t>
            </a:r>
            <a:br>
              <a:rPr lang="vi-VN" sz="2800" dirty="0"/>
            </a:br>
            <a:endParaRPr lang="vi-VN" dirty="0"/>
          </a:p>
        </p:txBody>
      </p:sp>
      <p:cxnSp>
        <p:nvCxnSpPr>
          <p:cNvPr id="14" name="Google Shape;177;p31">
            <a:extLst>
              <a:ext uri="{FF2B5EF4-FFF2-40B4-BE49-F238E27FC236}">
                <a16:creationId xmlns:a16="http://schemas.microsoft.com/office/drawing/2014/main" id="{9E7090A1-1F0F-4D3D-B564-B350A03491E7}"/>
              </a:ext>
            </a:extLst>
          </p:cNvPr>
          <p:cNvCxnSpPr>
            <a:cxnSpLocks/>
          </p:cNvCxnSpPr>
          <p:nvPr/>
        </p:nvCxnSpPr>
        <p:spPr>
          <a:xfrm>
            <a:off x="117149" y="1095845"/>
            <a:ext cx="533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3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5" grpId="0" animBg="1"/>
      <p:bldP spid="377" grpId="0"/>
      <p:bldP spid="37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3">
            <a:extLst>
              <a:ext uri="{FF2B5EF4-FFF2-40B4-BE49-F238E27FC236}">
                <a16:creationId xmlns:a16="http://schemas.microsoft.com/office/drawing/2014/main" id="{C656C658-C1AF-47B3-9976-CA8C586C81EC}"/>
              </a:ext>
            </a:extLst>
          </p:cNvPr>
          <p:cNvSpPr/>
          <p:nvPr/>
        </p:nvSpPr>
        <p:spPr>
          <a:xfrm>
            <a:off x="4262078" y="748387"/>
            <a:ext cx="2519877" cy="4333702"/>
          </a:xfrm>
          <a:custGeom>
            <a:avLst/>
            <a:gdLst>
              <a:gd name="connsiteX0" fmla="*/ 2523347 w 2519877"/>
              <a:gd name="connsiteY0" fmla="*/ 4311790 h 4333702"/>
              <a:gd name="connsiteX1" fmla="*/ 2178537 w 2519877"/>
              <a:gd name="connsiteY1" fmla="*/ 4338815 h 4333702"/>
              <a:gd name="connsiteX2" fmla="*/ 0 w 2519877"/>
              <a:gd name="connsiteY2" fmla="*/ 2169468 h 4333702"/>
              <a:gd name="connsiteX3" fmla="*/ 2178537 w 2519877"/>
              <a:gd name="connsiteY3" fmla="*/ 0 h 4333702"/>
              <a:gd name="connsiteX4" fmla="*/ 2523347 w 2519877"/>
              <a:gd name="connsiteY4" fmla="*/ 27086 h 4333702"/>
              <a:gd name="connsiteX5" fmla="*/ 689619 w 2519877"/>
              <a:gd name="connsiteY5" fmla="*/ 2169468 h 4333702"/>
              <a:gd name="connsiteX6" fmla="*/ 2523347 w 2519877"/>
              <a:gd name="connsiteY6" fmla="*/ 4311790 h 433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9877" h="4333702">
                <a:moveTo>
                  <a:pt x="2523347" y="4311790"/>
                </a:moveTo>
                <a:cubicBezTo>
                  <a:pt x="2410987" y="4329625"/>
                  <a:pt x="2295827" y="4338815"/>
                  <a:pt x="2178537" y="4338815"/>
                </a:cubicBezTo>
                <a:cubicBezTo>
                  <a:pt x="975326" y="4338876"/>
                  <a:pt x="0" y="3367567"/>
                  <a:pt x="0" y="2169468"/>
                </a:cubicBezTo>
                <a:cubicBezTo>
                  <a:pt x="0" y="971248"/>
                  <a:pt x="975326" y="0"/>
                  <a:pt x="2178537" y="0"/>
                </a:cubicBezTo>
                <a:cubicBezTo>
                  <a:pt x="2295888" y="0"/>
                  <a:pt x="2411048" y="9252"/>
                  <a:pt x="2523347" y="27086"/>
                </a:cubicBezTo>
                <a:cubicBezTo>
                  <a:pt x="1484049" y="191608"/>
                  <a:pt x="689619" y="1088112"/>
                  <a:pt x="689619" y="2169468"/>
                </a:cubicBezTo>
                <a:cubicBezTo>
                  <a:pt x="689619" y="3250703"/>
                  <a:pt x="1484049" y="4147268"/>
                  <a:pt x="2523347" y="431179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4">
            <a:extLst>
              <a:ext uri="{FF2B5EF4-FFF2-40B4-BE49-F238E27FC236}">
                <a16:creationId xmlns:a16="http://schemas.microsoft.com/office/drawing/2014/main" id="{F96700F5-4832-4605-958A-BD657535E734}"/>
              </a:ext>
            </a:extLst>
          </p:cNvPr>
          <p:cNvSpPr/>
          <p:nvPr/>
        </p:nvSpPr>
        <p:spPr>
          <a:xfrm>
            <a:off x="5400283" y="1917269"/>
            <a:ext cx="3785902" cy="3049417"/>
          </a:xfrm>
          <a:custGeom>
            <a:avLst/>
            <a:gdLst>
              <a:gd name="connsiteX0" fmla="*/ 3791563 w 3785902"/>
              <a:gd name="connsiteY0" fmla="*/ 1096025 h 3049416"/>
              <a:gd name="connsiteX1" fmla="*/ 1826241 w 3785902"/>
              <a:gd name="connsiteY1" fmla="*/ 3053191 h 3049416"/>
              <a:gd name="connsiteX2" fmla="*/ 0 w 3785902"/>
              <a:gd name="connsiteY2" fmla="*/ 1820642 h 3049416"/>
              <a:gd name="connsiteX3" fmla="*/ 1628486 w 3785902"/>
              <a:gd name="connsiteY3" fmla="*/ 2681783 h 3049416"/>
              <a:gd name="connsiteX4" fmla="*/ 3593868 w 3785902"/>
              <a:gd name="connsiteY4" fmla="*/ 724617 h 3049416"/>
              <a:gd name="connsiteX5" fmla="*/ 3454727 w 3785902"/>
              <a:gd name="connsiteY5" fmla="*/ 0 h 3049416"/>
              <a:gd name="connsiteX6" fmla="*/ 3791563 w 3785902"/>
              <a:gd name="connsiteY6" fmla="*/ 1096025 h 304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5902" h="3049416">
                <a:moveTo>
                  <a:pt x="3791563" y="1096025"/>
                </a:moveTo>
                <a:cubicBezTo>
                  <a:pt x="3791563" y="2176955"/>
                  <a:pt x="2911675" y="3053191"/>
                  <a:pt x="1826241" y="3053191"/>
                </a:cubicBezTo>
                <a:cubicBezTo>
                  <a:pt x="997847" y="3053191"/>
                  <a:pt x="289177" y="2542824"/>
                  <a:pt x="0" y="1820642"/>
                </a:cubicBezTo>
                <a:cubicBezTo>
                  <a:pt x="353331" y="2340260"/>
                  <a:pt x="950858" y="2681783"/>
                  <a:pt x="1628486" y="2681783"/>
                </a:cubicBezTo>
                <a:cubicBezTo>
                  <a:pt x="2713920" y="2681783"/>
                  <a:pt x="3593868" y="1805547"/>
                  <a:pt x="3593868" y="724617"/>
                </a:cubicBezTo>
                <a:cubicBezTo>
                  <a:pt x="3593868" y="468612"/>
                  <a:pt x="3544506" y="224111"/>
                  <a:pt x="3454727" y="0"/>
                </a:cubicBezTo>
                <a:cubicBezTo>
                  <a:pt x="3667334" y="312733"/>
                  <a:pt x="3791563" y="689923"/>
                  <a:pt x="3791563" y="109602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E5611355-181D-4359-BB5A-0F4011EE50F1}"/>
              </a:ext>
            </a:extLst>
          </p:cNvPr>
          <p:cNvSpPr/>
          <p:nvPr/>
        </p:nvSpPr>
        <p:spPr>
          <a:xfrm>
            <a:off x="5628533" y="0"/>
            <a:ext cx="4425002" cy="4948455"/>
          </a:xfrm>
          <a:custGeom>
            <a:avLst/>
            <a:gdLst>
              <a:gd name="connsiteX0" fmla="*/ 4220734 w 4425001"/>
              <a:gd name="connsiteY0" fmla="*/ 1588406 h 4948454"/>
              <a:gd name="connsiteX1" fmla="*/ 2946430 w 4425001"/>
              <a:gd name="connsiteY1" fmla="*/ 4950982 h 4948454"/>
              <a:gd name="connsiteX2" fmla="*/ 3543593 w 4425001"/>
              <a:gd name="connsiteY2" fmla="*/ 2058845 h 4948454"/>
              <a:gd name="connsiteX3" fmla="*/ 120577 w 4425001"/>
              <a:gd name="connsiteY3" fmla="*/ 678329 h 4948454"/>
              <a:gd name="connsiteX4" fmla="*/ 0 w 4425001"/>
              <a:gd name="connsiteY4" fmla="*/ 732866 h 4948454"/>
              <a:gd name="connsiteX5" fmla="*/ 797718 w 4425001"/>
              <a:gd name="connsiteY5" fmla="*/ 207830 h 4948454"/>
              <a:gd name="connsiteX6" fmla="*/ 4220734 w 4425001"/>
              <a:gd name="connsiteY6" fmla="*/ 1588406 h 494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5001" h="4948454">
                <a:moveTo>
                  <a:pt x="4220734" y="1588406"/>
                </a:moveTo>
                <a:cubicBezTo>
                  <a:pt x="4763603" y="2872509"/>
                  <a:pt x="4193526" y="4349316"/>
                  <a:pt x="2946430" y="4950982"/>
                </a:cubicBezTo>
                <a:cubicBezTo>
                  <a:pt x="3703185" y="4223079"/>
                  <a:pt x="3975258" y="3080064"/>
                  <a:pt x="3543593" y="2058845"/>
                </a:cubicBezTo>
                <a:cubicBezTo>
                  <a:pt x="2983498" y="734022"/>
                  <a:pt x="1450999" y="115922"/>
                  <a:pt x="120577" y="678329"/>
                </a:cubicBezTo>
                <a:cubicBezTo>
                  <a:pt x="79735" y="695615"/>
                  <a:pt x="39502" y="713814"/>
                  <a:pt x="0" y="732866"/>
                </a:cubicBezTo>
                <a:cubicBezTo>
                  <a:pt x="225024" y="516485"/>
                  <a:pt x="492776" y="336746"/>
                  <a:pt x="797718" y="207830"/>
                </a:cubicBezTo>
                <a:cubicBezTo>
                  <a:pt x="2128140" y="-354516"/>
                  <a:pt x="3660700" y="263584"/>
                  <a:pt x="4220734" y="158840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" name="Google Shape;434;p46">
            <a:extLst>
              <a:ext uri="{FF2B5EF4-FFF2-40B4-BE49-F238E27FC236}">
                <a16:creationId xmlns:a16="http://schemas.microsoft.com/office/drawing/2014/main" id="{37ADA111-FD7F-43B2-A4D0-D8E787E025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76629" y="2817088"/>
            <a:ext cx="3421651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vi-VN" dirty="0"/>
              <a:t>mua </a:t>
            </a:r>
            <a:r>
              <a:rPr lang="vi-VN" dirty="0" err="1"/>
              <a:t>bán</a:t>
            </a:r>
            <a:r>
              <a:rPr lang="vi-VN" dirty="0"/>
              <a:t> </a:t>
            </a:r>
            <a:r>
              <a:rPr lang="vi-VN" dirty="0" err="1"/>
              <a:t>sách</a:t>
            </a:r>
            <a:r>
              <a:rPr lang="vi-VN" dirty="0"/>
              <a:t> cho sinh viên 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đại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Nha Trang</a:t>
            </a:r>
            <a:endParaRPr dirty="0"/>
          </a:p>
        </p:txBody>
      </p:sp>
      <p:cxnSp>
        <p:nvCxnSpPr>
          <p:cNvPr id="314" name="Google Shape;314;p39"/>
          <p:cNvCxnSpPr>
            <a:cxnSpLocks/>
          </p:cNvCxnSpPr>
          <p:nvPr/>
        </p:nvCxnSpPr>
        <p:spPr>
          <a:xfrm>
            <a:off x="6261100" y="2744700"/>
            <a:ext cx="29263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39">
            <a:extLst>
              <a:ext uri="{FF2B5EF4-FFF2-40B4-BE49-F238E27FC236}">
                <a16:creationId xmlns:a16="http://schemas.microsoft.com/office/drawing/2014/main" id="{E3451CD6-84A3-4C11-AB93-83D09717B7E9}"/>
              </a:ext>
            </a:extLst>
          </p:cNvPr>
          <p:cNvSpPr txBox="1">
            <a:spLocks/>
          </p:cNvSpPr>
          <p:nvPr/>
        </p:nvSpPr>
        <p:spPr>
          <a:xfrm flipH="1">
            <a:off x="2930867" y="-96398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3.Kết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C3E0252-D8BD-4317-A4B9-3A3FE3C18CE2}"/>
              </a:ext>
            </a:extLst>
          </p:cNvPr>
          <p:cNvSpPr/>
          <p:nvPr/>
        </p:nvSpPr>
        <p:spPr>
          <a:xfrm>
            <a:off x="690065" y="991395"/>
            <a:ext cx="7691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92,7%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103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đều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giữ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vẹn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đã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thân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7" name="Google Shape;814;p64">
            <a:extLst>
              <a:ext uri="{FF2B5EF4-FFF2-40B4-BE49-F238E27FC236}">
                <a16:creationId xmlns:a16="http://schemas.microsoft.com/office/drawing/2014/main" id="{219DA70C-53F0-45A1-9F2E-D0B8DD12B435}"/>
              </a:ext>
            </a:extLst>
          </p:cNvPr>
          <p:cNvSpPr txBox="1">
            <a:spLocks/>
          </p:cNvSpPr>
          <p:nvPr/>
        </p:nvSpPr>
        <p:spPr>
          <a:xfrm flipH="1">
            <a:off x="690065" y="456019"/>
            <a:ext cx="79380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000" dirty="0"/>
              <a:t>Nhu </a:t>
            </a:r>
            <a:r>
              <a:rPr lang="vi-VN" sz="2000" dirty="0" err="1"/>
              <a:t>cầu</a:t>
            </a:r>
            <a:r>
              <a:rPr lang="vi-VN" sz="2000" dirty="0"/>
              <a:t> mua </a:t>
            </a:r>
            <a:r>
              <a:rPr lang="vi-VN" sz="2000" dirty="0" err="1"/>
              <a:t>bán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 cho sinh viên </a:t>
            </a:r>
            <a:r>
              <a:rPr lang="vi-VN" sz="2000" dirty="0" err="1"/>
              <a:t>trường</a:t>
            </a:r>
            <a:r>
              <a:rPr lang="vi-VN" sz="2000" dirty="0"/>
              <a:t> </a:t>
            </a:r>
            <a:r>
              <a:rPr lang="vi-VN" sz="2000" dirty="0" err="1"/>
              <a:t>đại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Nha Trang</a:t>
            </a:r>
          </a:p>
        </p:txBody>
      </p:sp>
      <p:graphicFrame>
        <p:nvGraphicFramePr>
          <p:cNvPr id="10" name="Biểu đồ 9">
            <a:extLst>
              <a:ext uri="{FF2B5EF4-FFF2-40B4-BE49-F238E27FC236}">
                <a16:creationId xmlns:a16="http://schemas.microsoft.com/office/drawing/2014/main" id="{0497CA7A-E832-4A1D-864D-856A46AB7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158801"/>
              </p:ext>
            </p:extLst>
          </p:nvPr>
        </p:nvGraphicFramePr>
        <p:xfrm>
          <a:off x="1524000" y="1596571"/>
          <a:ext cx="5682343" cy="300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1597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39">
            <a:extLst>
              <a:ext uri="{FF2B5EF4-FFF2-40B4-BE49-F238E27FC236}">
                <a16:creationId xmlns:a16="http://schemas.microsoft.com/office/drawing/2014/main" id="{C12829DA-1974-41C8-BD5C-03967EF6DF72}"/>
              </a:ext>
            </a:extLst>
          </p:cNvPr>
          <p:cNvSpPr txBox="1">
            <a:spLocks/>
          </p:cNvSpPr>
          <p:nvPr/>
        </p:nvSpPr>
        <p:spPr>
          <a:xfrm flipH="1">
            <a:off x="2930867" y="-96398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3.Kết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7EDDE19-EEA5-4FB9-BC3A-3620D4529F2B}"/>
              </a:ext>
            </a:extLst>
          </p:cNvPr>
          <p:cNvSpPr/>
          <p:nvPr/>
        </p:nvSpPr>
        <p:spPr>
          <a:xfrm>
            <a:off x="726032" y="1028184"/>
            <a:ext cx="7691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Nhu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cầu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tìm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nghiên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cứu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rất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cao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7" name="Google Shape;814;p64">
            <a:extLst>
              <a:ext uri="{FF2B5EF4-FFF2-40B4-BE49-F238E27FC236}">
                <a16:creationId xmlns:a16="http://schemas.microsoft.com/office/drawing/2014/main" id="{E2750B6E-CD18-4815-9B23-0DA8D1080BF3}"/>
              </a:ext>
            </a:extLst>
          </p:cNvPr>
          <p:cNvSpPr txBox="1">
            <a:spLocks/>
          </p:cNvSpPr>
          <p:nvPr/>
        </p:nvSpPr>
        <p:spPr>
          <a:xfrm flipH="1">
            <a:off x="690065" y="456019"/>
            <a:ext cx="79380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000" dirty="0"/>
              <a:t>Nhu </a:t>
            </a:r>
            <a:r>
              <a:rPr lang="vi-VN" sz="2000" dirty="0" err="1"/>
              <a:t>cầu</a:t>
            </a:r>
            <a:r>
              <a:rPr lang="vi-VN" sz="2000" dirty="0"/>
              <a:t> mua </a:t>
            </a:r>
            <a:r>
              <a:rPr lang="vi-VN" sz="2000" dirty="0" err="1"/>
              <a:t>bán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 cho sinh viên </a:t>
            </a:r>
            <a:r>
              <a:rPr lang="vi-VN" sz="2000" dirty="0" err="1"/>
              <a:t>trường</a:t>
            </a:r>
            <a:r>
              <a:rPr lang="vi-VN" sz="2000" dirty="0"/>
              <a:t> </a:t>
            </a:r>
            <a:r>
              <a:rPr lang="vi-VN" sz="2000" dirty="0" err="1"/>
              <a:t>đại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Nha Trang</a:t>
            </a:r>
          </a:p>
        </p:txBody>
      </p:sp>
      <p:graphicFrame>
        <p:nvGraphicFramePr>
          <p:cNvPr id="10" name="Biểu đồ 9">
            <a:extLst>
              <a:ext uri="{FF2B5EF4-FFF2-40B4-BE49-F238E27FC236}">
                <a16:creationId xmlns:a16="http://schemas.microsoft.com/office/drawing/2014/main" id="{355EBD88-CBBE-4CF3-B120-4F66F2FB1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585472"/>
              </p:ext>
            </p:extLst>
          </p:nvPr>
        </p:nvGraphicFramePr>
        <p:xfrm>
          <a:off x="1523999" y="1428294"/>
          <a:ext cx="6096000" cy="356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2684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39">
            <a:extLst>
              <a:ext uri="{FF2B5EF4-FFF2-40B4-BE49-F238E27FC236}">
                <a16:creationId xmlns:a16="http://schemas.microsoft.com/office/drawing/2014/main" id="{76EA1F3A-F8E4-4382-B0A2-8C0546038DD8}"/>
              </a:ext>
            </a:extLst>
          </p:cNvPr>
          <p:cNvSpPr txBox="1">
            <a:spLocks/>
          </p:cNvSpPr>
          <p:nvPr/>
        </p:nvSpPr>
        <p:spPr>
          <a:xfrm flipH="1">
            <a:off x="2930867" y="-96398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3.Kết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76F7465-FD32-4394-B014-4262FF55DF9E}"/>
              </a:ext>
            </a:extLst>
          </p:cNvPr>
          <p:cNvSpPr/>
          <p:nvPr/>
        </p:nvSpPr>
        <p:spPr>
          <a:xfrm>
            <a:off x="726032" y="1028184"/>
            <a:ext cx="7691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cần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gốc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đề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nghiên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cứu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Nh</a:t>
            </a:r>
            <a:r>
              <a:rPr lang="vi-V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thành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tìm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cận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gốc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thì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quá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cao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7" name="Google Shape;814;p64">
            <a:extLst>
              <a:ext uri="{FF2B5EF4-FFF2-40B4-BE49-F238E27FC236}">
                <a16:creationId xmlns:a16="http://schemas.microsoft.com/office/drawing/2014/main" id="{FEE407BF-9CFC-4820-960E-8F57ED99FB50}"/>
              </a:ext>
            </a:extLst>
          </p:cNvPr>
          <p:cNvSpPr txBox="1">
            <a:spLocks/>
          </p:cNvSpPr>
          <p:nvPr/>
        </p:nvSpPr>
        <p:spPr>
          <a:xfrm flipH="1">
            <a:off x="690065" y="456019"/>
            <a:ext cx="79380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000" dirty="0"/>
              <a:t>Nhu </a:t>
            </a:r>
            <a:r>
              <a:rPr lang="vi-VN" sz="2000" dirty="0" err="1"/>
              <a:t>cầu</a:t>
            </a:r>
            <a:r>
              <a:rPr lang="vi-VN" sz="2000" dirty="0"/>
              <a:t> mua </a:t>
            </a:r>
            <a:r>
              <a:rPr lang="vi-VN" sz="2000" dirty="0" err="1"/>
              <a:t>bán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 cho sinh viên </a:t>
            </a:r>
            <a:r>
              <a:rPr lang="vi-VN" sz="2000" dirty="0" err="1"/>
              <a:t>trường</a:t>
            </a:r>
            <a:r>
              <a:rPr lang="vi-VN" sz="2000" dirty="0"/>
              <a:t> </a:t>
            </a:r>
            <a:r>
              <a:rPr lang="vi-VN" sz="2000" dirty="0" err="1"/>
              <a:t>đại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Nha Trang</a:t>
            </a:r>
          </a:p>
        </p:txBody>
      </p:sp>
      <p:graphicFrame>
        <p:nvGraphicFramePr>
          <p:cNvPr id="10" name="Biểu đồ 9">
            <a:extLst>
              <a:ext uri="{FF2B5EF4-FFF2-40B4-BE49-F238E27FC236}">
                <a16:creationId xmlns:a16="http://schemas.microsoft.com/office/drawing/2014/main" id="{BAA864C4-1040-4066-AA93-563C2FF43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179050"/>
              </p:ext>
            </p:extLst>
          </p:nvPr>
        </p:nvGraphicFramePr>
        <p:xfrm>
          <a:off x="1524000" y="1736070"/>
          <a:ext cx="5907314" cy="2867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08195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 uiExpand="1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39">
            <a:extLst>
              <a:ext uri="{FF2B5EF4-FFF2-40B4-BE49-F238E27FC236}">
                <a16:creationId xmlns:a16="http://schemas.microsoft.com/office/drawing/2014/main" id="{9DF2CC30-D27C-4DB1-ACE8-48152D533031}"/>
              </a:ext>
            </a:extLst>
          </p:cNvPr>
          <p:cNvSpPr txBox="1">
            <a:spLocks/>
          </p:cNvSpPr>
          <p:nvPr/>
        </p:nvSpPr>
        <p:spPr>
          <a:xfrm flipH="1">
            <a:off x="2930867" y="-96398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3.Kết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5AC8408-516A-4A76-954E-4B09277FDC15}"/>
              </a:ext>
            </a:extLst>
          </p:cNvPr>
          <p:cNvSpPr/>
          <p:nvPr/>
        </p:nvSpPr>
        <p:spPr>
          <a:xfrm>
            <a:off x="726032" y="1028184"/>
            <a:ext cx="7691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vi-V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ơ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50%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chọn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online qua internet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thay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việc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trực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tiếp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sp>
        <p:nvSpPr>
          <p:cNvPr id="7" name="Google Shape;814;p64">
            <a:extLst>
              <a:ext uri="{FF2B5EF4-FFF2-40B4-BE49-F238E27FC236}">
                <a16:creationId xmlns:a16="http://schemas.microsoft.com/office/drawing/2014/main" id="{1F7FE9DA-AFD1-4771-936D-BB9290ABD1F5}"/>
              </a:ext>
            </a:extLst>
          </p:cNvPr>
          <p:cNvSpPr txBox="1">
            <a:spLocks/>
          </p:cNvSpPr>
          <p:nvPr/>
        </p:nvSpPr>
        <p:spPr>
          <a:xfrm flipH="1">
            <a:off x="690065" y="456019"/>
            <a:ext cx="79380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000" dirty="0"/>
              <a:t>Nhu </a:t>
            </a:r>
            <a:r>
              <a:rPr lang="vi-VN" sz="2000" dirty="0" err="1"/>
              <a:t>cầu</a:t>
            </a:r>
            <a:r>
              <a:rPr lang="vi-VN" sz="2000" dirty="0"/>
              <a:t> mua </a:t>
            </a:r>
            <a:r>
              <a:rPr lang="vi-VN" sz="2000" dirty="0" err="1"/>
              <a:t>bán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 cho sinh viên </a:t>
            </a:r>
            <a:r>
              <a:rPr lang="vi-VN" sz="2000" dirty="0" err="1"/>
              <a:t>trường</a:t>
            </a:r>
            <a:r>
              <a:rPr lang="vi-VN" sz="2000" dirty="0"/>
              <a:t> </a:t>
            </a:r>
            <a:r>
              <a:rPr lang="vi-VN" sz="2000" dirty="0" err="1"/>
              <a:t>đại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Nha Trang</a:t>
            </a:r>
          </a:p>
        </p:txBody>
      </p:sp>
      <p:graphicFrame>
        <p:nvGraphicFramePr>
          <p:cNvPr id="10" name="Biểu đồ 9">
            <a:extLst>
              <a:ext uri="{FF2B5EF4-FFF2-40B4-BE49-F238E27FC236}">
                <a16:creationId xmlns:a16="http://schemas.microsoft.com/office/drawing/2014/main" id="{7BBA4381-0648-45FD-A6B8-CB0D7224E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828591"/>
              </p:ext>
            </p:extLst>
          </p:nvPr>
        </p:nvGraphicFramePr>
        <p:xfrm>
          <a:off x="1611084" y="1831270"/>
          <a:ext cx="6096000" cy="3152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9841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 uiExpand="1">
        <p:bldSub>
          <a:bldChart bld="category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39">
            <a:extLst>
              <a:ext uri="{FF2B5EF4-FFF2-40B4-BE49-F238E27FC236}">
                <a16:creationId xmlns:a16="http://schemas.microsoft.com/office/drawing/2014/main" id="{BA53364A-FFBF-427A-85A0-EEBCE92D7D6C}"/>
              </a:ext>
            </a:extLst>
          </p:cNvPr>
          <p:cNvSpPr txBox="1">
            <a:spLocks/>
          </p:cNvSpPr>
          <p:nvPr/>
        </p:nvSpPr>
        <p:spPr>
          <a:xfrm flipH="1">
            <a:off x="2930867" y="-96398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3.Kết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2502AE8-C0B4-4EAB-BED0-9C970A1676E2}"/>
              </a:ext>
            </a:extLst>
          </p:cNvPr>
          <p:cNvSpPr/>
          <p:nvPr/>
        </p:nvSpPr>
        <p:spPr>
          <a:xfrm>
            <a:off x="726032" y="1028184"/>
            <a:ext cx="7691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</a:t>
            </a:r>
            <a:r>
              <a:rPr lang="vi-V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ơ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muốn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toán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qua ATM/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ví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điện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tử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7" name="Google Shape;814;p64">
            <a:extLst>
              <a:ext uri="{FF2B5EF4-FFF2-40B4-BE49-F238E27FC236}">
                <a16:creationId xmlns:a16="http://schemas.microsoft.com/office/drawing/2014/main" id="{A1FFFC5D-5CB7-4252-8FA8-6AB0F4BD7781}"/>
              </a:ext>
            </a:extLst>
          </p:cNvPr>
          <p:cNvSpPr txBox="1">
            <a:spLocks/>
          </p:cNvSpPr>
          <p:nvPr/>
        </p:nvSpPr>
        <p:spPr>
          <a:xfrm flipH="1">
            <a:off x="690065" y="456019"/>
            <a:ext cx="79380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000" dirty="0"/>
              <a:t>Nhu </a:t>
            </a:r>
            <a:r>
              <a:rPr lang="vi-VN" sz="2000" dirty="0" err="1"/>
              <a:t>cầu</a:t>
            </a:r>
            <a:r>
              <a:rPr lang="vi-VN" sz="2000" dirty="0"/>
              <a:t> mua </a:t>
            </a:r>
            <a:r>
              <a:rPr lang="vi-VN" sz="2000" dirty="0" err="1"/>
              <a:t>bán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 cho sinh viên </a:t>
            </a:r>
            <a:r>
              <a:rPr lang="vi-VN" sz="2000" dirty="0" err="1"/>
              <a:t>trường</a:t>
            </a:r>
            <a:r>
              <a:rPr lang="vi-VN" sz="2000" dirty="0"/>
              <a:t> </a:t>
            </a:r>
            <a:r>
              <a:rPr lang="vi-VN" sz="2000" dirty="0" err="1"/>
              <a:t>đại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Nha Trang</a:t>
            </a:r>
          </a:p>
        </p:txBody>
      </p:sp>
      <p:graphicFrame>
        <p:nvGraphicFramePr>
          <p:cNvPr id="10" name="Biểu đồ 9">
            <a:extLst>
              <a:ext uri="{FF2B5EF4-FFF2-40B4-BE49-F238E27FC236}">
                <a16:creationId xmlns:a16="http://schemas.microsoft.com/office/drawing/2014/main" id="{1D78FD57-97C7-4897-80D0-32EF79566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269893"/>
              </p:ext>
            </p:extLst>
          </p:nvPr>
        </p:nvGraphicFramePr>
        <p:xfrm>
          <a:off x="1719944" y="2053772"/>
          <a:ext cx="5145314" cy="2941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7098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 uiExpand="1">
        <p:bldSub>
          <a:bldChart bld="category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39">
            <a:extLst>
              <a:ext uri="{FF2B5EF4-FFF2-40B4-BE49-F238E27FC236}">
                <a16:creationId xmlns:a16="http://schemas.microsoft.com/office/drawing/2014/main" id="{98B63A0E-1E1D-401B-BED2-7DBB3A6E766A}"/>
              </a:ext>
            </a:extLst>
          </p:cNvPr>
          <p:cNvSpPr txBox="1">
            <a:spLocks/>
          </p:cNvSpPr>
          <p:nvPr/>
        </p:nvSpPr>
        <p:spPr>
          <a:xfrm flipH="1">
            <a:off x="2930867" y="-96398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3.Kết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4D2C47C6-37A4-41C7-BA14-7505E5822428}"/>
              </a:ext>
            </a:extLst>
          </p:cNvPr>
          <p:cNvSpPr/>
          <p:nvPr/>
        </p:nvSpPr>
        <p:spPr>
          <a:xfrm>
            <a:off x="726032" y="1028184"/>
            <a:ext cx="7691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lớn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chọn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qua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mạng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xã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hội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tr</a:t>
            </a:r>
            <a:r>
              <a:rPr lang="vi-V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ờng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đề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7" name="Google Shape;814;p64">
            <a:extLst>
              <a:ext uri="{FF2B5EF4-FFF2-40B4-BE49-F238E27FC236}">
                <a16:creationId xmlns:a16="http://schemas.microsoft.com/office/drawing/2014/main" id="{9DF66FD1-46F3-48AA-9780-AB6839E83FFE}"/>
              </a:ext>
            </a:extLst>
          </p:cNvPr>
          <p:cNvSpPr txBox="1">
            <a:spLocks/>
          </p:cNvSpPr>
          <p:nvPr/>
        </p:nvSpPr>
        <p:spPr>
          <a:xfrm flipH="1">
            <a:off x="690065" y="456019"/>
            <a:ext cx="79380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000" dirty="0"/>
              <a:t>Nhu </a:t>
            </a:r>
            <a:r>
              <a:rPr lang="vi-VN" sz="2000" dirty="0" err="1"/>
              <a:t>cầu</a:t>
            </a:r>
            <a:r>
              <a:rPr lang="vi-VN" sz="2000" dirty="0"/>
              <a:t> mua </a:t>
            </a:r>
            <a:r>
              <a:rPr lang="vi-VN" sz="2000" dirty="0" err="1"/>
              <a:t>bán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 cho sinh viên </a:t>
            </a:r>
            <a:r>
              <a:rPr lang="vi-VN" sz="2000" dirty="0" err="1"/>
              <a:t>trường</a:t>
            </a:r>
            <a:r>
              <a:rPr lang="vi-VN" sz="2000" dirty="0"/>
              <a:t> </a:t>
            </a:r>
            <a:r>
              <a:rPr lang="vi-VN" sz="2000" dirty="0" err="1"/>
              <a:t>đại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Nha Trang</a:t>
            </a:r>
          </a:p>
        </p:txBody>
      </p:sp>
      <p:graphicFrame>
        <p:nvGraphicFramePr>
          <p:cNvPr id="16" name="Biểu đồ 15">
            <a:extLst>
              <a:ext uri="{FF2B5EF4-FFF2-40B4-BE49-F238E27FC236}">
                <a16:creationId xmlns:a16="http://schemas.microsoft.com/office/drawing/2014/main" id="{0D4E433F-020D-4E17-A1DD-58968006F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899961"/>
              </p:ext>
            </p:extLst>
          </p:nvPr>
        </p:nvGraphicFramePr>
        <p:xfrm>
          <a:off x="1523999" y="1543811"/>
          <a:ext cx="6096000" cy="3441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9799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6" grpId="0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39">
            <a:extLst>
              <a:ext uri="{FF2B5EF4-FFF2-40B4-BE49-F238E27FC236}">
                <a16:creationId xmlns:a16="http://schemas.microsoft.com/office/drawing/2014/main" id="{328FD043-BFA4-4BCE-A8AF-3CD0C154935E}"/>
              </a:ext>
            </a:extLst>
          </p:cNvPr>
          <p:cNvSpPr txBox="1">
            <a:spLocks/>
          </p:cNvSpPr>
          <p:nvPr/>
        </p:nvSpPr>
        <p:spPr>
          <a:xfrm flipH="1">
            <a:off x="2930867" y="-96398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3.Kết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6490C3B-4EDE-4CAF-81E3-BBC6FAC2C0A3}"/>
              </a:ext>
            </a:extLst>
          </p:cNvPr>
          <p:cNvSpPr/>
          <p:nvPr/>
        </p:nvSpPr>
        <p:spPr>
          <a:xfrm>
            <a:off x="726032" y="1028184"/>
            <a:ext cx="7691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đông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không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biết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làm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xử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lí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đã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qua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chính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thân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7" name="Google Shape;814;p64">
            <a:extLst>
              <a:ext uri="{FF2B5EF4-FFF2-40B4-BE49-F238E27FC236}">
                <a16:creationId xmlns:a16="http://schemas.microsoft.com/office/drawing/2014/main" id="{DFBC90EC-7361-4748-933A-5C913F1E8114}"/>
              </a:ext>
            </a:extLst>
          </p:cNvPr>
          <p:cNvSpPr txBox="1">
            <a:spLocks/>
          </p:cNvSpPr>
          <p:nvPr/>
        </p:nvSpPr>
        <p:spPr>
          <a:xfrm flipH="1">
            <a:off x="690065" y="456019"/>
            <a:ext cx="79380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000" dirty="0"/>
              <a:t>Nhu </a:t>
            </a:r>
            <a:r>
              <a:rPr lang="vi-VN" sz="2000" dirty="0" err="1"/>
              <a:t>cầu</a:t>
            </a:r>
            <a:r>
              <a:rPr lang="vi-VN" sz="2000" dirty="0"/>
              <a:t> mua </a:t>
            </a:r>
            <a:r>
              <a:rPr lang="vi-VN" sz="2000" dirty="0" err="1"/>
              <a:t>bán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 cho sinh viên </a:t>
            </a:r>
            <a:r>
              <a:rPr lang="vi-VN" sz="2000" dirty="0" err="1"/>
              <a:t>trường</a:t>
            </a:r>
            <a:r>
              <a:rPr lang="vi-VN" sz="2000" dirty="0"/>
              <a:t> </a:t>
            </a:r>
            <a:r>
              <a:rPr lang="vi-VN" sz="2000" dirty="0" err="1"/>
              <a:t>đại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Nha Trang</a:t>
            </a:r>
          </a:p>
        </p:txBody>
      </p:sp>
      <p:graphicFrame>
        <p:nvGraphicFramePr>
          <p:cNvPr id="12" name="Biểu đồ 11">
            <a:extLst>
              <a:ext uri="{FF2B5EF4-FFF2-40B4-BE49-F238E27FC236}">
                <a16:creationId xmlns:a16="http://schemas.microsoft.com/office/drawing/2014/main" id="{8BC95E81-A07C-40B6-8ABA-AE78F202F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031994"/>
              </p:ext>
            </p:extLst>
          </p:nvPr>
        </p:nvGraphicFramePr>
        <p:xfrm>
          <a:off x="1523999" y="1611086"/>
          <a:ext cx="6096000" cy="3309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7050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2" grpId="0" uiExpand="1">
        <p:bldSub>
          <a:bldChart bld="seriesEl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">
            <a:extLst>
              <a:ext uri="{FF2B5EF4-FFF2-40B4-BE49-F238E27FC236}">
                <a16:creationId xmlns:a16="http://schemas.microsoft.com/office/drawing/2014/main" id="{D6FFA6F4-FEB5-4F47-BF85-D06136FC6B5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144001" cy="1562082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Google Shape;307;p44">
            <a:extLst>
              <a:ext uri="{FF2B5EF4-FFF2-40B4-BE49-F238E27FC236}">
                <a16:creationId xmlns:a16="http://schemas.microsoft.com/office/drawing/2014/main" id="{26ED029C-FBCC-4DBC-AD77-FCF8525137B8}"/>
              </a:ext>
            </a:extLst>
          </p:cNvPr>
          <p:cNvSpPr txBox="1">
            <a:spLocks/>
          </p:cNvSpPr>
          <p:nvPr/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tabLst/>
              <a:defRPr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Squada One"/>
            </a:endParaRPr>
          </a:p>
        </p:txBody>
      </p:sp>
      <p:sp>
        <p:nvSpPr>
          <p:cNvPr id="36" name="Google Shape;308;p44">
            <a:extLst>
              <a:ext uri="{FF2B5EF4-FFF2-40B4-BE49-F238E27FC236}">
                <a16:creationId xmlns:a16="http://schemas.microsoft.com/office/drawing/2014/main" id="{9AB9117B-E11E-4D59-BB44-F668D1AF371B}"/>
              </a:ext>
            </a:extLst>
          </p:cNvPr>
          <p:cNvSpPr txBox="1">
            <a:spLocks/>
          </p:cNvSpPr>
          <p:nvPr/>
        </p:nvSpPr>
        <p:spPr>
          <a:xfrm>
            <a:off x="1000391" y="2044099"/>
            <a:ext cx="2629200" cy="42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GIỚI THIỆU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Google Shape;310;p44">
            <a:extLst>
              <a:ext uri="{FF2B5EF4-FFF2-40B4-BE49-F238E27FC236}">
                <a16:creationId xmlns:a16="http://schemas.microsoft.com/office/drawing/2014/main" id="{3836A057-C769-4D1F-88B6-E8597DD5F739}"/>
              </a:ext>
            </a:extLst>
          </p:cNvPr>
          <p:cNvSpPr txBox="1">
            <a:spLocks/>
          </p:cNvSpPr>
          <p:nvPr/>
        </p:nvSpPr>
        <p:spPr>
          <a:xfrm>
            <a:off x="1513477" y="1318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01</a:t>
            </a:r>
          </a:p>
        </p:txBody>
      </p:sp>
      <p:sp>
        <p:nvSpPr>
          <p:cNvPr id="39" name="Google Shape;311;p44">
            <a:extLst>
              <a:ext uri="{FF2B5EF4-FFF2-40B4-BE49-F238E27FC236}">
                <a16:creationId xmlns:a16="http://schemas.microsoft.com/office/drawing/2014/main" id="{0A8B4484-4154-447C-B433-13AE323E447D}"/>
              </a:ext>
            </a:extLst>
          </p:cNvPr>
          <p:cNvSpPr txBox="1">
            <a:spLocks/>
          </p:cNvSpPr>
          <p:nvPr/>
        </p:nvSpPr>
        <p:spPr>
          <a:xfrm>
            <a:off x="1000391" y="4103054"/>
            <a:ext cx="288154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vi-VN" sz="2000" b="1" dirty="0">
                <a:solidFill>
                  <a:schemeClr val="tx1"/>
                </a:solidFill>
                <a:latin typeface="+mj-lt"/>
              </a:rPr>
              <a:t>KẾT QUẢ NGHIÊN CỨU</a:t>
            </a:r>
          </a:p>
        </p:txBody>
      </p:sp>
      <p:sp>
        <p:nvSpPr>
          <p:cNvPr id="41" name="Google Shape;313;p44">
            <a:extLst>
              <a:ext uri="{FF2B5EF4-FFF2-40B4-BE49-F238E27FC236}">
                <a16:creationId xmlns:a16="http://schemas.microsoft.com/office/drawing/2014/main" id="{08F8AA2C-A537-44EE-BAF2-AA4BC1EE3943}"/>
              </a:ext>
            </a:extLst>
          </p:cNvPr>
          <p:cNvSpPr txBox="1">
            <a:spLocks/>
          </p:cNvSpPr>
          <p:nvPr/>
        </p:nvSpPr>
        <p:spPr>
          <a:xfrm>
            <a:off x="1513477" y="318978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03</a:t>
            </a:r>
          </a:p>
        </p:txBody>
      </p:sp>
      <p:sp>
        <p:nvSpPr>
          <p:cNvPr id="42" name="Google Shape;314;p44">
            <a:extLst>
              <a:ext uri="{FF2B5EF4-FFF2-40B4-BE49-F238E27FC236}">
                <a16:creationId xmlns:a16="http://schemas.microsoft.com/office/drawing/2014/main" id="{FDD4C01C-86D4-46E6-A19F-A1D66DF73A5E}"/>
              </a:ext>
            </a:extLst>
          </p:cNvPr>
          <p:cNvSpPr txBox="1">
            <a:spLocks/>
          </p:cNvSpPr>
          <p:nvPr/>
        </p:nvSpPr>
        <p:spPr>
          <a:xfrm>
            <a:off x="4946277" y="2211350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VÀ PHƯƠNG PHÁP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Google Shape;316;p44">
            <a:extLst>
              <a:ext uri="{FF2B5EF4-FFF2-40B4-BE49-F238E27FC236}">
                <a16:creationId xmlns:a16="http://schemas.microsoft.com/office/drawing/2014/main" id="{A10511FD-85DD-4E44-9ED7-F4D2DD475E0D}"/>
              </a:ext>
            </a:extLst>
          </p:cNvPr>
          <p:cNvSpPr txBox="1">
            <a:spLocks/>
          </p:cNvSpPr>
          <p:nvPr/>
        </p:nvSpPr>
        <p:spPr>
          <a:xfrm>
            <a:off x="5533873" y="128691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02</a:t>
            </a:r>
          </a:p>
        </p:txBody>
      </p:sp>
      <p:sp>
        <p:nvSpPr>
          <p:cNvPr id="45" name="Google Shape;317;p44">
            <a:extLst>
              <a:ext uri="{FF2B5EF4-FFF2-40B4-BE49-F238E27FC236}">
                <a16:creationId xmlns:a16="http://schemas.microsoft.com/office/drawing/2014/main" id="{12FDA015-717E-4683-B09B-4F6CECC9044F}"/>
              </a:ext>
            </a:extLst>
          </p:cNvPr>
          <p:cNvSpPr txBox="1">
            <a:spLocks/>
          </p:cNvSpPr>
          <p:nvPr/>
        </p:nvSpPr>
        <p:spPr>
          <a:xfrm>
            <a:off x="4946277" y="4083527"/>
            <a:ext cx="292899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Google Shape;319;p44">
            <a:extLst>
              <a:ext uri="{FF2B5EF4-FFF2-40B4-BE49-F238E27FC236}">
                <a16:creationId xmlns:a16="http://schemas.microsoft.com/office/drawing/2014/main" id="{71ECBF86-A0CD-4EB9-A6D8-7DDB4BE34B21}"/>
              </a:ext>
            </a:extLst>
          </p:cNvPr>
          <p:cNvSpPr txBox="1">
            <a:spLocks/>
          </p:cNvSpPr>
          <p:nvPr/>
        </p:nvSpPr>
        <p:spPr>
          <a:xfrm>
            <a:off x="5533873" y="312418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quada One"/>
                <a:sym typeface="Squada One"/>
              </a:rPr>
              <a:t>04</a:t>
            </a:r>
          </a:p>
        </p:txBody>
      </p:sp>
      <p:cxnSp>
        <p:nvCxnSpPr>
          <p:cNvPr id="50" name="Đường nối Thẳng 49">
            <a:extLst>
              <a:ext uri="{FF2B5EF4-FFF2-40B4-BE49-F238E27FC236}">
                <a16:creationId xmlns:a16="http://schemas.microsoft.com/office/drawing/2014/main" id="{BF42025E-971F-44F0-BE74-163D94ADDEFD}"/>
              </a:ext>
            </a:extLst>
          </p:cNvPr>
          <p:cNvCxnSpPr>
            <a:cxnSpLocks/>
          </p:cNvCxnSpPr>
          <p:nvPr/>
        </p:nvCxnSpPr>
        <p:spPr>
          <a:xfrm>
            <a:off x="1244198" y="3854450"/>
            <a:ext cx="6381488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Đường nối Thẳng 52">
            <a:extLst>
              <a:ext uri="{FF2B5EF4-FFF2-40B4-BE49-F238E27FC236}">
                <a16:creationId xmlns:a16="http://schemas.microsoft.com/office/drawing/2014/main" id="{D42AB945-260E-44E2-AC69-14A54D6F1496}"/>
              </a:ext>
            </a:extLst>
          </p:cNvPr>
          <p:cNvCxnSpPr>
            <a:cxnSpLocks/>
          </p:cNvCxnSpPr>
          <p:nvPr/>
        </p:nvCxnSpPr>
        <p:spPr>
          <a:xfrm>
            <a:off x="1193989" y="2018699"/>
            <a:ext cx="6381488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1" grpId="0"/>
      <p:bldP spid="42" grpId="0"/>
      <p:bldP spid="44" grpId="0"/>
      <p:bldP spid="45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2;p39">
            <a:extLst>
              <a:ext uri="{FF2B5EF4-FFF2-40B4-BE49-F238E27FC236}">
                <a16:creationId xmlns:a16="http://schemas.microsoft.com/office/drawing/2014/main" id="{A50E8A0E-D1DE-4BF7-A9C3-7B00C810067E}"/>
              </a:ext>
            </a:extLst>
          </p:cNvPr>
          <p:cNvSpPr txBox="1">
            <a:spLocks/>
          </p:cNvSpPr>
          <p:nvPr/>
        </p:nvSpPr>
        <p:spPr>
          <a:xfrm flipH="1">
            <a:off x="2930867" y="-96398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3.Kết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A48FD211-F3EE-44BE-A6CA-03A92F2E4A0B}"/>
              </a:ext>
            </a:extLst>
          </p:cNvPr>
          <p:cNvSpPr/>
          <p:nvPr/>
        </p:nvSpPr>
        <p:spPr>
          <a:xfrm>
            <a:off x="726032" y="1028184"/>
            <a:ext cx="7691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Còn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tồn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tại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một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vấn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đề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nảy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khi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9" name="Google Shape;814;p64">
            <a:extLst>
              <a:ext uri="{FF2B5EF4-FFF2-40B4-BE49-F238E27FC236}">
                <a16:creationId xmlns:a16="http://schemas.microsoft.com/office/drawing/2014/main" id="{36870C39-F46D-4AB4-BE60-9F99C888F212}"/>
              </a:ext>
            </a:extLst>
          </p:cNvPr>
          <p:cNvSpPr txBox="1">
            <a:spLocks/>
          </p:cNvSpPr>
          <p:nvPr/>
        </p:nvSpPr>
        <p:spPr>
          <a:xfrm flipH="1">
            <a:off x="690065" y="456019"/>
            <a:ext cx="79380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000" dirty="0"/>
              <a:t>Nhu </a:t>
            </a:r>
            <a:r>
              <a:rPr lang="vi-VN" sz="2000" dirty="0" err="1"/>
              <a:t>cầu</a:t>
            </a:r>
            <a:r>
              <a:rPr lang="vi-VN" sz="2000" dirty="0"/>
              <a:t> mua </a:t>
            </a:r>
            <a:r>
              <a:rPr lang="vi-VN" sz="2000" dirty="0" err="1"/>
              <a:t>bán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 cho sinh viên </a:t>
            </a:r>
            <a:r>
              <a:rPr lang="vi-VN" sz="2000" dirty="0" err="1"/>
              <a:t>trường</a:t>
            </a:r>
            <a:r>
              <a:rPr lang="vi-VN" sz="2000" dirty="0"/>
              <a:t> </a:t>
            </a:r>
            <a:r>
              <a:rPr lang="vi-VN" sz="2000" dirty="0" err="1"/>
              <a:t>đại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Nha Trang</a:t>
            </a:r>
          </a:p>
        </p:txBody>
      </p:sp>
      <p:graphicFrame>
        <p:nvGraphicFramePr>
          <p:cNvPr id="16" name="Biểu đồ 15">
            <a:extLst>
              <a:ext uri="{FF2B5EF4-FFF2-40B4-BE49-F238E27FC236}">
                <a16:creationId xmlns:a16="http://schemas.microsoft.com/office/drawing/2014/main" id="{7C2A0023-E71A-433F-BBE7-8BB601FA62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813678"/>
              </p:ext>
            </p:extLst>
          </p:nvPr>
        </p:nvGraphicFramePr>
        <p:xfrm>
          <a:off x="1030513" y="1428293"/>
          <a:ext cx="7126515" cy="3470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82092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16" grpId="0" uiExpand="1">
        <p:bldSub>
          <a:bldChart bld="categoryEl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39">
            <a:extLst>
              <a:ext uri="{FF2B5EF4-FFF2-40B4-BE49-F238E27FC236}">
                <a16:creationId xmlns:a16="http://schemas.microsoft.com/office/drawing/2014/main" id="{263AE359-74E6-4011-BC43-7E336168E9EE}"/>
              </a:ext>
            </a:extLst>
          </p:cNvPr>
          <p:cNvSpPr txBox="1">
            <a:spLocks/>
          </p:cNvSpPr>
          <p:nvPr/>
        </p:nvSpPr>
        <p:spPr>
          <a:xfrm flipH="1">
            <a:off x="2930867" y="-96398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3.Kết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6" name="Google Shape;814;p64">
            <a:extLst>
              <a:ext uri="{FF2B5EF4-FFF2-40B4-BE49-F238E27FC236}">
                <a16:creationId xmlns:a16="http://schemas.microsoft.com/office/drawing/2014/main" id="{5CFC6D36-12B5-428E-A461-6FA74FE88398}"/>
              </a:ext>
            </a:extLst>
          </p:cNvPr>
          <p:cNvSpPr txBox="1">
            <a:spLocks/>
          </p:cNvSpPr>
          <p:nvPr/>
        </p:nvSpPr>
        <p:spPr>
          <a:xfrm flipH="1">
            <a:off x="690065" y="456019"/>
            <a:ext cx="79380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000" dirty="0"/>
              <a:t>Nhu </a:t>
            </a:r>
            <a:r>
              <a:rPr lang="vi-VN" sz="2000" dirty="0" err="1"/>
              <a:t>cầu</a:t>
            </a:r>
            <a:r>
              <a:rPr lang="vi-VN" sz="2000" dirty="0"/>
              <a:t> mua </a:t>
            </a:r>
            <a:r>
              <a:rPr lang="vi-VN" sz="2000" dirty="0" err="1"/>
              <a:t>bán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 cho sinh viên </a:t>
            </a:r>
            <a:r>
              <a:rPr lang="vi-VN" sz="2000" dirty="0" err="1"/>
              <a:t>trường</a:t>
            </a:r>
            <a:r>
              <a:rPr lang="vi-VN" sz="2000" dirty="0"/>
              <a:t> </a:t>
            </a:r>
            <a:r>
              <a:rPr lang="vi-VN" sz="2000" dirty="0" err="1"/>
              <a:t>đại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Nha Trang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C09A8061-7126-40AB-9FB9-1B626BBA6B7F}"/>
              </a:ext>
            </a:extLst>
          </p:cNvPr>
          <p:cNvSpPr/>
          <p:nvPr/>
        </p:nvSpPr>
        <p:spPr>
          <a:xfrm>
            <a:off x="726032" y="1028184"/>
            <a:ext cx="7691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rất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nhiều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ý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kiến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</a:t>
            </a:r>
            <a:r>
              <a:rPr lang="vi-V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ợc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</a:t>
            </a:r>
            <a:r>
              <a:rPr lang="vi-V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ra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cần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phù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hợp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dễ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</a:t>
            </a:r>
            <a:r>
              <a:rPr lang="vi-V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graphicFrame>
        <p:nvGraphicFramePr>
          <p:cNvPr id="9" name="Sơ đồ 8">
            <a:extLst>
              <a:ext uri="{FF2B5EF4-FFF2-40B4-BE49-F238E27FC236}">
                <a16:creationId xmlns:a16="http://schemas.microsoft.com/office/drawing/2014/main" id="{1E90DEE2-7CC8-4B02-A431-5D98AB82E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205420"/>
              </p:ext>
            </p:extLst>
          </p:nvPr>
        </p:nvGraphicFramePr>
        <p:xfrm>
          <a:off x="1836057" y="1850571"/>
          <a:ext cx="5842000" cy="2893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4342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1D22E6-5DB3-488B-BE5C-1B6BD1171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1B1D22E6-5DB3-488B-BE5C-1B6BD1171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AE8C3A6-5471-46C5-B075-832557A83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3AE8C3A6-5471-46C5-B075-832557A83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DCCBA42-F7F0-4DBA-A04C-1F19CA5C6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EDCCBA42-F7F0-4DBA-A04C-1F19CA5C66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A820D3-105A-4A5F-816F-F7E462894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0BA820D3-105A-4A5F-816F-F7E462894C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33D3370-DF17-401F-BF58-F1D160390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33D3370-DF17-401F-BF58-F1D1603904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B0AAC-C176-4D19-825F-AB29F6832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graphicEl>
                                              <a:dgm id="{630B0AAC-C176-4D19-825F-AB29F68329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02FD7E-CF92-4EAD-B1BB-518AA29B8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5802FD7E-CF92-4EAD-B1BB-518AA29B89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B944EB-C25D-489D-92BA-FE7019228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graphicEl>
                                              <a:dgm id="{F1B944EB-C25D-489D-92BA-FE70192287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CD40A8-BFF1-4F79-87CF-112C2AAECB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graphicEl>
                                              <a:dgm id="{0CCD40A8-BFF1-4F79-87CF-112C2AAECB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38F57A3-37FB-4B64-B38D-EE4EBBCC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>
                                            <p:graphicEl>
                                              <a:dgm id="{738F57A3-37FB-4B64-B38D-EE4EBBCCDB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BDE6CF-3C08-42B6-9962-826DE5028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">
                                            <p:graphicEl>
                                              <a:dgm id="{1FBDE6CF-3C08-42B6-9962-826DE5028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C32BF2F-F6D1-412B-BE2D-663BED809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BC32BF2F-F6D1-412B-BE2D-663BED8091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B9A371-00A1-4D10-B19C-E2B076C8F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9">
                                            <p:graphicEl>
                                              <a:dgm id="{F9B9A371-00A1-4D10-B19C-E2B076C8F0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9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3">
            <a:extLst>
              <a:ext uri="{FF2B5EF4-FFF2-40B4-BE49-F238E27FC236}">
                <a16:creationId xmlns:a16="http://schemas.microsoft.com/office/drawing/2014/main" id="{610BF43B-9C93-4E2C-A0F3-CEE109583F40}"/>
              </a:ext>
            </a:extLst>
          </p:cNvPr>
          <p:cNvSpPr/>
          <p:nvPr/>
        </p:nvSpPr>
        <p:spPr>
          <a:xfrm>
            <a:off x="1439590" y="809798"/>
            <a:ext cx="2519877" cy="4333702"/>
          </a:xfrm>
          <a:custGeom>
            <a:avLst/>
            <a:gdLst>
              <a:gd name="connsiteX0" fmla="*/ 2523347 w 2519877"/>
              <a:gd name="connsiteY0" fmla="*/ 4311790 h 4333702"/>
              <a:gd name="connsiteX1" fmla="*/ 2178537 w 2519877"/>
              <a:gd name="connsiteY1" fmla="*/ 4338815 h 4333702"/>
              <a:gd name="connsiteX2" fmla="*/ 0 w 2519877"/>
              <a:gd name="connsiteY2" fmla="*/ 2169468 h 4333702"/>
              <a:gd name="connsiteX3" fmla="*/ 2178537 w 2519877"/>
              <a:gd name="connsiteY3" fmla="*/ 0 h 4333702"/>
              <a:gd name="connsiteX4" fmla="*/ 2523347 w 2519877"/>
              <a:gd name="connsiteY4" fmla="*/ 27086 h 4333702"/>
              <a:gd name="connsiteX5" fmla="*/ 689619 w 2519877"/>
              <a:gd name="connsiteY5" fmla="*/ 2169468 h 4333702"/>
              <a:gd name="connsiteX6" fmla="*/ 2523347 w 2519877"/>
              <a:gd name="connsiteY6" fmla="*/ 4311790 h 433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9877" h="4333702">
                <a:moveTo>
                  <a:pt x="2523347" y="4311790"/>
                </a:moveTo>
                <a:cubicBezTo>
                  <a:pt x="2410987" y="4329625"/>
                  <a:pt x="2295827" y="4338815"/>
                  <a:pt x="2178537" y="4338815"/>
                </a:cubicBezTo>
                <a:cubicBezTo>
                  <a:pt x="975326" y="4338876"/>
                  <a:pt x="0" y="3367567"/>
                  <a:pt x="0" y="2169468"/>
                </a:cubicBezTo>
                <a:cubicBezTo>
                  <a:pt x="0" y="971248"/>
                  <a:pt x="975326" y="0"/>
                  <a:pt x="2178537" y="0"/>
                </a:cubicBezTo>
                <a:cubicBezTo>
                  <a:pt x="2295888" y="0"/>
                  <a:pt x="2411048" y="9252"/>
                  <a:pt x="2523347" y="27086"/>
                </a:cubicBezTo>
                <a:cubicBezTo>
                  <a:pt x="1484049" y="191608"/>
                  <a:pt x="689619" y="1088112"/>
                  <a:pt x="689619" y="2169468"/>
                </a:cubicBezTo>
                <a:cubicBezTo>
                  <a:pt x="689619" y="3250703"/>
                  <a:pt x="1484049" y="4147268"/>
                  <a:pt x="2523347" y="431179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4">
            <a:extLst>
              <a:ext uri="{FF2B5EF4-FFF2-40B4-BE49-F238E27FC236}">
                <a16:creationId xmlns:a16="http://schemas.microsoft.com/office/drawing/2014/main" id="{CD621515-1DE5-421A-B6C3-ECB531EF401B}"/>
              </a:ext>
            </a:extLst>
          </p:cNvPr>
          <p:cNvSpPr/>
          <p:nvPr/>
        </p:nvSpPr>
        <p:spPr>
          <a:xfrm rot="912434">
            <a:off x="2424864" y="1958266"/>
            <a:ext cx="3941891" cy="3046922"/>
          </a:xfrm>
          <a:custGeom>
            <a:avLst/>
            <a:gdLst>
              <a:gd name="connsiteX0" fmla="*/ 3791563 w 3785902"/>
              <a:gd name="connsiteY0" fmla="*/ 1096025 h 3049416"/>
              <a:gd name="connsiteX1" fmla="*/ 1826241 w 3785902"/>
              <a:gd name="connsiteY1" fmla="*/ 3053191 h 3049416"/>
              <a:gd name="connsiteX2" fmla="*/ 0 w 3785902"/>
              <a:gd name="connsiteY2" fmla="*/ 1820642 h 3049416"/>
              <a:gd name="connsiteX3" fmla="*/ 1628486 w 3785902"/>
              <a:gd name="connsiteY3" fmla="*/ 2681783 h 3049416"/>
              <a:gd name="connsiteX4" fmla="*/ 3593868 w 3785902"/>
              <a:gd name="connsiteY4" fmla="*/ 724617 h 3049416"/>
              <a:gd name="connsiteX5" fmla="*/ 3454727 w 3785902"/>
              <a:gd name="connsiteY5" fmla="*/ 0 h 3049416"/>
              <a:gd name="connsiteX6" fmla="*/ 3791563 w 3785902"/>
              <a:gd name="connsiteY6" fmla="*/ 1096025 h 304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5902" h="3049416">
                <a:moveTo>
                  <a:pt x="3791563" y="1096025"/>
                </a:moveTo>
                <a:cubicBezTo>
                  <a:pt x="3791563" y="2176955"/>
                  <a:pt x="2911675" y="3053191"/>
                  <a:pt x="1826241" y="3053191"/>
                </a:cubicBezTo>
                <a:cubicBezTo>
                  <a:pt x="997847" y="3053191"/>
                  <a:pt x="289177" y="2542824"/>
                  <a:pt x="0" y="1820642"/>
                </a:cubicBezTo>
                <a:cubicBezTo>
                  <a:pt x="353331" y="2340260"/>
                  <a:pt x="950858" y="2681783"/>
                  <a:pt x="1628486" y="2681783"/>
                </a:cubicBezTo>
                <a:cubicBezTo>
                  <a:pt x="2713920" y="2681783"/>
                  <a:pt x="3593868" y="1805547"/>
                  <a:pt x="3593868" y="724617"/>
                </a:cubicBezTo>
                <a:cubicBezTo>
                  <a:pt x="3593868" y="468612"/>
                  <a:pt x="3544506" y="224111"/>
                  <a:pt x="3454727" y="0"/>
                </a:cubicBezTo>
                <a:cubicBezTo>
                  <a:pt x="3667334" y="312733"/>
                  <a:pt x="3791563" y="689923"/>
                  <a:pt x="3791563" y="109602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6">
            <a:extLst>
              <a:ext uri="{FF2B5EF4-FFF2-40B4-BE49-F238E27FC236}">
                <a16:creationId xmlns:a16="http://schemas.microsoft.com/office/drawing/2014/main" id="{78DA4F89-06ED-4C67-913F-361B5074E009}"/>
              </a:ext>
            </a:extLst>
          </p:cNvPr>
          <p:cNvSpPr/>
          <p:nvPr/>
        </p:nvSpPr>
        <p:spPr>
          <a:xfrm>
            <a:off x="2806045" y="61411"/>
            <a:ext cx="4425002" cy="4948455"/>
          </a:xfrm>
          <a:custGeom>
            <a:avLst/>
            <a:gdLst>
              <a:gd name="connsiteX0" fmla="*/ 4220734 w 4425001"/>
              <a:gd name="connsiteY0" fmla="*/ 1588406 h 4948454"/>
              <a:gd name="connsiteX1" fmla="*/ 2946430 w 4425001"/>
              <a:gd name="connsiteY1" fmla="*/ 4950982 h 4948454"/>
              <a:gd name="connsiteX2" fmla="*/ 3543593 w 4425001"/>
              <a:gd name="connsiteY2" fmla="*/ 2058845 h 4948454"/>
              <a:gd name="connsiteX3" fmla="*/ 120577 w 4425001"/>
              <a:gd name="connsiteY3" fmla="*/ 678329 h 4948454"/>
              <a:gd name="connsiteX4" fmla="*/ 0 w 4425001"/>
              <a:gd name="connsiteY4" fmla="*/ 732866 h 4948454"/>
              <a:gd name="connsiteX5" fmla="*/ 797718 w 4425001"/>
              <a:gd name="connsiteY5" fmla="*/ 207830 h 4948454"/>
              <a:gd name="connsiteX6" fmla="*/ 4220734 w 4425001"/>
              <a:gd name="connsiteY6" fmla="*/ 1588406 h 494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5001" h="4948454">
                <a:moveTo>
                  <a:pt x="4220734" y="1588406"/>
                </a:moveTo>
                <a:cubicBezTo>
                  <a:pt x="4763603" y="2872509"/>
                  <a:pt x="4193526" y="4349316"/>
                  <a:pt x="2946430" y="4950982"/>
                </a:cubicBezTo>
                <a:cubicBezTo>
                  <a:pt x="3703185" y="4223079"/>
                  <a:pt x="3975258" y="3080064"/>
                  <a:pt x="3543593" y="2058845"/>
                </a:cubicBezTo>
                <a:cubicBezTo>
                  <a:pt x="2983498" y="734022"/>
                  <a:pt x="1450999" y="115922"/>
                  <a:pt x="120577" y="678329"/>
                </a:cubicBezTo>
                <a:cubicBezTo>
                  <a:pt x="79735" y="695615"/>
                  <a:pt x="39502" y="713814"/>
                  <a:pt x="0" y="732866"/>
                </a:cubicBezTo>
                <a:cubicBezTo>
                  <a:pt x="225024" y="516485"/>
                  <a:pt x="492776" y="336746"/>
                  <a:pt x="797718" y="207830"/>
                </a:cubicBezTo>
                <a:cubicBezTo>
                  <a:pt x="2128140" y="-354516"/>
                  <a:pt x="3660700" y="263584"/>
                  <a:pt x="4220734" y="158840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12;p39">
            <a:extLst>
              <a:ext uri="{FF2B5EF4-FFF2-40B4-BE49-F238E27FC236}">
                <a16:creationId xmlns:a16="http://schemas.microsoft.com/office/drawing/2014/main" id="{D295E187-A060-4A40-8D82-F32719102C3F}"/>
              </a:ext>
            </a:extLst>
          </p:cNvPr>
          <p:cNvSpPr txBox="1">
            <a:spLocks/>
          </p:cNvSpPr>
          <p:nvPr/>
        </p:nvSpPr>
        <p:spPr>
          <a:xfrm flipH="1">
            <a:off x="1912953" y="2657279"/>
            <a:ext cx="4603101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F38003C8-8555-434B-BE69-AB97FB78FA68}"/>
              </a:ext>
            </a:extLst>
          </p:cNvPr>
          <p:cNvCxnSpPr/>
          <p:nvPr/>
        </p:nvCxnSpPr>
        <p:spPr>
          <a:xfrm>
            <a:off x="2373086" y="3384678"/>
            <a:ext cx="355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997855" y="1450567"/>
            <a:ext cx="7678057" cy="1052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- </a:t>
            </a:r>
            <a:r>
              <a:rPr lang="en-US" sz="1400" dirty="0" err="1"/>
              <a:t>Hiện</a:t>
            </a:r>
            <a:r>
              <a:rPr lang="en-US" sz="1400" dirty="0"/>
              <a:t> nay </a:t>
            </a:r>
            <a:r>
              <a:rPr lang="en-US" sz="1400" dirty="0" err="1"/>
              <a:t>sinh</a:t>
            </a:r>
            <a:r>
              <a:rPr lang="en-US" sz="1400" dirty="0"/>
              <a:t> </a:t>
            </a:r>
            <a:r>
              <a:rPr lang="en-US" sz="1400" dirty="0" err="1"/>
              <a:t>viên</a:t>
            </a:r>
            <a:r>
              <a:rPr lang="en-US" sz="1400" dirty="0"/>
              <a:t> </a:t>
            </a:r>
            <a:r>
              <a:rPr lang="en-US" sz="1400" dirty="0" err="1"/>
              <a:t>trường</a:t>
            </a:r>
            <a:r>
              <a:rPr lang="en-US" sz="1400" dirty="0"/>
              <a:t> </a:t>
            </a:r>
            <a:r>
              <a:rPr lang="en-US" sz="1400" dirty="0" err="1"/>
              <a:t>Đại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Nha</a:t>
            </a:r>
            <a:r>
              <a:rPr lang="en-US" sz="1400" dirty="0"/>
              <a:t> Trang </a:t>
            </a:r>
            <a:r>
              <a:rPr lang="en-US" sz="1400" dirty="0" err="1"/>
              <a:t>cũng</a:t>
            </a:r>
            <a:r>
              <a:rPr lang="en-US" sz="1400" dirty="0"/>
              <a:t> </a:t>
            </a:r>
            <a:r>
              <a:rPr lang="en-US" sz="1400" dirty="0" err="1"/>
              <a:t>sở</a:t>
            </a:r>
            <a:r>
              <a:rPr lang="en-US" sz="1400" dirty="0"/>
              <a:t> </a:t>
            </a:r>
            <a:r>
              <a:rPr lang="en-US" sz="1400" dirty="0" err="1"/>
              <a:t>hữu</a:t>
            </a:r>
            <a:r>
              <a:rPr lang="en-US" sz="1400" dirty="0"/>
              <a:t> </a:t>
            </a:r>
            <a:r>
              <a:rPr lang="en-US" sz="1400" dirty="0" err="1"/>
              <a:t>lượng</a:t>
            </a:r>
            <a:r>
              <a:rPr lang="en-US" sz="1400" dirty="0"/>
              <a:t> </a:t>
            </a:r>
            <a:r>
              <a:rPr lang="en-US" sz="1400" dirty="0" err="1"/>
              <a:t>lớn</a:t>
            </a:r>
            <a:r>
              <a:rPr lang="en-US" sz="1400" dirty="0"/>
              <a:t> </a:t>
            </a:r>
            <a:r>
              <a:rPr lang="en-US" sz="1400" dirty="0" err="1"/>
              <a:t>giáo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, </a:t>
            </a:r>
            <a:r>
              <a:rPr lang="en-US" sz="1400" dirty="0" err="1"/>
              <a:t>đề</a:t>
            </a:r>
            <a:r>
              <a:rPr lang="en-US" sz="1400" dirty="0"/>
              <a:t> </a:t>
            </a:r>
            <a:r>
              <a:rPr lang="en-US" sz="1400" dirty="0" err="1"/>
              <a:t>cương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môn</a:t>
            </a:r>
            <a:r>
              <a:rPr lang="en-US" sz="1400" dirty="0"/>
              <a:t> qua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kì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mà</a:t>
            </a:r>
            <a:r>
              <a:rPr lang="en-US" sz="1400" dirty="0"/>
              <a:t> </a:t>
            </a:r>
            <a:r>
              <a:rPr lang="en-US" sz="1400" dirty="0" err="1"/>
              <a:t>ít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dung </a:t>
            </a:r>
            <a:r>
              <a:rPr lang="en-US" sz="1400" dirty="0" err="1"/>
              <a:t>lại</a:t>
            </a:r>
            <a:r>
              <a:rPr lang="en-US" sz="1400" dirty="0"/>
              <a:t> (</a:t>
            </a:r>
            <a:r>
              <a:rPr lang="en-US" sz="1400" dirty="0" err="1"/>
              <a:t>đặc</a:t>
            </a:r>
            <a:r>
              <a:rPr lang="en-US" sz="1400" dirty="0"/>
              <a:t> </a:t>
            </a:r>
            <a:r>
              <a:rPr lang="en-US" sz="1400" dirty="0" err="1"/>
              <a:t>biệt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sách</a:t>
            </a:r>
            <a:r>
              <a:rPr lang="en-US" sz="1400" dirty="0"/>
              <a:t> </a:t>
            </a:r>
            <a:r>
              <a:rPr lang="en-US" sz="1400" dirty="0" err="1"/>
              <a:t>đại</a:t>
            </a:r>
            <a:r>
              <a:rPr lang="en-US" sz="1400" dirty="0"/>
              <a:t> </a:t>
            </a:r>
            <a:r>
              <a:rPr lang="en-US" sz="1400" dirty="0" err="1"/>
              <a:t>cương</a:t>
            </a:r>
            <a:r>
              <a:rPr lang="en-US" sz="1400" dirty="0"/>
              <a:t>). </a:t>
            </a:r>
            <a:r>
              <a:rPr lang="en-US" sz="1400" dirty="0" err="1"/>
              <a:t>Những</a:t>
            </a:r>
            <a:r>
              <a:rPr lang="en-US" sz="1400" dirty="0"/>
              <a:t> </a:t>
            </a:r>
            <a:r>
              <a:rPr lang="en-US" sz="1400" dirty="0" err="1"/>
              <a:t>sinh</a:t>
            </a:r>
            <a:r>
              <a:rPr lang="en-US" sz="1400" dirty="0"/>
              <a:t> </a:t>
            </a:r>
            <a:r>
              <a:rPr lang="en-US" sz="1400" dirty="0" err="1"/>
              <a:t>viên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 </a:t>
            </a:r>
            <a:r>
              <a:rPr lang="en-US" sz="1400" dirty="0" err="1"/>
              <a:t>mặc</a:t>
            </a:r>
            <a:r>
              <a:rPr lang="en-US" sz="1400" dirty="0"/>
              <a:t> </a:t>
            </a:r>
            <a:r>
              <a:rPr lang="en-US" sz="1400" dirty="0" err="1"/>
              <a:t>dù</a:t>
            </a:r>
            <a:r>
              <a:rPr lang="en-US" sz="1400" dirty="0"/>
              <a:t> </a:t>
            </a:r>
            <a:r>
              <a:rPr lang="en-US" sz="1400" dirty="0" err="1"/>
              <a:t>cảm</a:t>
            </a:r>
            <a:r>
              <a:rPr lang="en-US" sz="1400" dirty="0"/>
              <a:t> </a:t>
            </a:r>
            <a:r>
              <a:rPr lang="en-US" sz="1400" dirty="0" err="1"/>
              <a:t>thấy</a:t>
            </a:r>
            <a:r>
              <a:rPr lang="en-US" sz="1400" dirty="0"/>
              <a:t> </a:t>
            </a:r>
            <a:r>
              <a:rPr lang="en-US" sz="1400" dirty="0" err="1"/>
              <a:t>phí</a:t>
            </a:r>
            <a:r>
              <a:rPr lang="en-US" sz="1400" dirty="0"/>
              <a:t> </a:t>
            </a:r>
            <a:r>
              <a:rPr lang="en-US" sz="1400" dirty="0" err="1"/>
              <a:t>nhưng</a:t>
            </a:r>
            <a:r>
              <a:rPr lang="en-US" sz="1400" dirty="0"/>
              <a:t> </a:t>
            </a:r>
            <a:r>
              <a:rPr lang="en-US" sz="1400" dirty="0" err="1"/>
              <a:t>họ</a:t>
            </a:r>
            <a:r>
              <a:rPr lang="en-US" sz="1400" dirty="0"/>
              <a:t> </a:t>
            </a:r>
            <a:r>
              <a:rPr lang="en-US" sz="1400" dirty="0" err="1"/>
              <a:t>nhiều</a:t>
            </a:r>
            <a:r>
              <a:rPr lang="en-US" sz="1400" dirty="0"/>
              <a:t>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cũng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biết</a:t>
            </a:r>
            <a:r>
              <a:rPr lang="en-US" sz="1400" dirty="0"/>
              <a:t> </a:t>
            </a:r>
            <a:r>
              <a:rPr lang="en-US" sz="1400" dirty="0" err="1"/>
              <a:t>xử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như</a:t>
            </a:r>
            <a:r>
              <a:rPr lang="en-US" sz="1400" dirty="0"/>
              <a:t> </a:t>
            </a:r>
            <a:r>
              <a:rPr lang="en-US" sz="1400" dirty="0" err="1"/>
              <a:t>thế</a:t>
            </a:r>
            <a:r>
              <a:rPr lang="en-US" sz="1400" dirty="0"/>
              <a:t> </a:t>
            </a:r>
            <a:r>
              <a:rPr lang="en-US" sz="1400" dirty="0" err="1"/>
              <a:t>nào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lượng</a:t>
            </a:r>
            <a:r>
              <a:rPr lang="en-US" sz="1400" dirty="0"/>
              <a:t> </a:t>
            </a:r>
            <a:r>
              <a:rPr lang="en-US" sz="1400" dirty="0" err="1"/>
              <a:t>sách</a:t>
            </a:r>
            <a:r>
              <a:rPr lang="en-US" sz="1400" dirty="0"/>
              <a:t> </a:t>
            </a:r>
            <a:r>
              <a:rPr lang="en-US" sz="1400" dirty="0" err="1"/>
              <a:t>cũ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mình</a:t>
            </a:r>
            <a:r>
              <a:rPr lang="en-US" sz="1400" dirty="0"/>
              <a:t>.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572000" y="4277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79829" y="456966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12;p39">
            <a:extLst>
              <a:ext uri="{FF2B5EF4-FFF2-40B4-BE49-F238E27FC236}">
                <a16:creationId xmlns:a16="http://schemas.microsoft.com/office/drawing/2014/main" id="{85559E0B-AA3B-4CF6-809B-DC51D670A6DE}"/>
              </a:ext>
            </a:extLst>
          </p:cNvPr>
          <p:cNvSpPr txBox="1">
            <a:spLocks/>
          </p:cNvSpPr>
          <p:nvPr/>
        </p:nvSpPr>
        <p:spPr>
          <a:xfrm flipH="1">
            <a:off x="2967152" y="427700"/>
            <a:ext cx="2307882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4.Kết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AC8C08D-BC99-45E3-A3FC-2CC47054DD04}"/>
              </a:ext>
            </a:extLst>
          </p:cNvPr>
          <p:cNvSpPr/>
          <p:nvPr/>
        </p:nvSpPr>
        <p:spPr>
          <a:xfrm>
            <a:off x="1052285" y="2494514"/>
            <a:ext cx="7380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/>
              <a:t>- Do </a:t>
            </a:r>
            <a:r>
              <a:rPr lang="vi-VN" dirty="0" err="1"/>
              <a:t>đó</a:t>
            </a:r>
            <a:r>
              <a:rPr lang="vi-VN" dirty="0"/>
              <a:t>, </a:t>
            </a:r>
            <a:r>
              <a:rPr lang="vi-VN" dirty="0" err="1"/>
              <a:t>việc</a:t>
            </a:r>
            <a:r>
              <a:rPr lang="vi-VN" dirty="0"/>
              <a:t> “</a:t>
            </a:r>
            <a:r>
              <a:rPr lang="vi-VN" dirty="0" err="1"/>
              <a:t>tái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” </a:t>
            </a:r>
            <a:r>
              <a:rPr lang="vi-VN" dirty="0" err="1"/>
              <a:t>lại</a:t>
            </a:r>
            <a:r>
              <a:rPr lang="vi-VN" dirty="0"/>
              <a:t> </a:t>
            </a:r>
            <a:r>
              <a:rPr lang="vi-VN" dirty="0" err="1"/>
              <a:t>nguồn</a:t>
            </a:r>
            <a:r>
              <a:rPr lang="vi-VN" dirty="0"/>
              <a:t> </a:t>
            </a:r>
            <a:r>
              <a:rPr lang="vi-VN" dirty="0" err="1"/>
              <a:t>sách</a:t>
            </a:r>
            <a:r>
              <a:rPr lang="vi-VN" dirty="0"/>
              <a:t> </a:t>
            </a:r>
            <a:r>
              <a:rPr lang="vi-VN" dirty="0" err="1"/>
              <a:t>cũ</a:t>
            </a:r>
            <a:r>
              <a:rPr lang="vi-VN" dirty="0"/>
              <a:t> vô </a:t>
            </a:r>
            <a:r>
              <a:rPr lang="vi-VN" dirty="0" err="1"/>
              <a:t>cùng</a:t>
            </a:r>
            <a:r>
              <a:rPr lang="vi-VN" dirty="0"/>
              <a:t> phong </a:t>
            </a:r>
            <a:r>
              <a:rPr lang="vi-VN" dirty="0" err="1"/>
              <a:t>phú</a:t>
            </a:r>
            <a:r>
              <a:rPr lang="vi-VN" dirty="0"/>
              <a:t>, đa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dồi</a:t>
            </a:r>
            <a:r>
              <a:rPr lang="vi-VN" dirty="0"/>
              <a:t> </a:t>
            </a:r>
            <a:r>
              <a:rPr lang="vi-VN" dirty="0" err="1"/>
              <a:t>dào</a:t>
            </a:r>
            <a:r>
              <a:rPr lang="vi-VN" dirty="0"/>
              <a:t> </a:t>
            </a:r>
            <a:r>
              <a:rPr lang="vi-VN" dirty="0" err="1"/>
              <a:t>này</a:t>
            </a:r>
            <a:endParaRPr lang="vi-VN" dirty="0"/>
          </a:p>
          <a:p>
            <a:r>
              <a:rPr lang="vi-VN" dirty="0"/>
              <a:t>nên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.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E96C1D20-BD44-4E1E-920E-8DF2FC7695F4}"/>
              </a:ext>
            </a:extLst>
          </p:cNvPr>
          <p:cNvSpPr/>
          <p:nvPr/>
        </p:nvSpPr>
        <p:spPr>
          <a:xfrm>
            <a:off x="1052285" y="3221912"/>
            <a:ext cx="7322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/>
              <a:t>- </a:t>
            </a:r>
            <a:r>
              <a:rPr lang="vi-VN" dirty="0" err="1"/>
              <a:t>Cùng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,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sinh viên </a:t>
            </a:r>
            <a:r>
              <a:rPr lang="vi-VN" dirty="0" err="1"/>
              <a:t>ngày</a:t>
            </a:r>
            <a:r>
              <a:rPr lang="vi-VN" dirty="0"/>
              <a:t> nay đa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đều</a:t>
            </a:r>
            <a:r>
              <a:rPr lang="vi-VN" dirty="0"/>
              <a:t> </a:t>
            </a:r>
            <a:r>
              <a:rPr lang="vi-VN" dirty="0" err="1"/>
              <a:t>biết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internet</a:t>
            </a:r>
            <a:r>
              <a:rPr lang="vi-VN" dirty="0"/>
              <a:t> nên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cận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mua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diễn</a:t>
            </a:r>
            <a:r>
              <a:rPr lang="vi-VN" dirty="0"/>
              <a:t> ra </a:t>
            </a:r>
            <a:r>
              <a:rPr lang="vi-VN" dirty="0" err="1"/>
              <a:t>dễ</a:t>
            </a:r>
            <a:r>
              <a:rPr lang="vi-VN" dirty="0"/>
              <a:t> </a:t>
            </a:r>
            <a:r>
              <a:rPr lang="vi-VN" dirty="0" err="1"/>
              <a:t>dàng</a:t>
            </a:r>
            <a:r>
              <a:rPr lang="vi-VN" dirty="0"/>
              <a:t> thông qua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website</a:t>
            </a:r>
            <a:r>
              <a:rPr lang="en-US" dirty="0"/>
              <a:t>.</a:t>
            </a:r>
            <a:endParaRPr lang="vi-VN" dirty="0"/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12;p39">
            <a:extLst>
              <a:ext uri="{FF2B5EF4-FFF2-40B4-BE49-F238E27FC236}">
                <a16:creationId xmlns:a16="http://schemas.microsoft.com/office/drawing/2014/main" id="{6F40558E-64B1-4569-B33A-CB931246D610}"/>
              </a:ext>
            </a:extLst>
          </p:cNvPr>
          <p:cNvSpPr txBox="1">
            <a:spLocks/>
          </p:cNvSpPr>
          <p:nvPr/>
        </p:nvSpPr>
        <p:spPr>
          <a:xfrm flipH="1">
            <a:off x="2817967" y="-97602"/>
            <a:ext cx="3202676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400"/>
              <a:buFont typeface="Exo 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4. H</a:t>
            </a:r>
            <a:r>
              <a:rPr kumimoji="0" lang="vi-V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ư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ớng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phát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triển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xo 2"/>
              <a:sym typeface="Exo 2"/>
            </a:endParaRPr>
          </a:p>
        </p:txBody>
      </p:sp>
      <p:sp>
        <p:nvSpPr>
          <p:cNvPr id="31" name="Google Shape;565;p50">
            <a:extLst>
              <a:ext uri="{FF2B5EF4-FFF2-40B4-BE49-F238E27FC236}">
                <a16:creationId xmlns:a16="http://schemas.microsoft.com/office/drawing/2014/main" id="{44B44FF3-6CED-4F1A-9234-23C02D9CF133}"/>
              </a:ext>
            </a:extLst>
          </p:cNvPr>
          <p:cNvSpPr txBox="1">
            <a:spLocks/>
          </p:cNvSpPr>
          <p:nvPr/>
        </p:nvSpPr>
        <p:spPr>
          <a:xfrm>
            <a:off x="654256" y="629797"/>
            <a:ext cx="8254588" cy="11042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6D8B1953-1212-44D4-AF28-2B8EC0D4A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0660459"/>
              </p:ext>
            </p:extLst>
          </p:nvPr>
        </p:nvGraphicFramePr>
        <p:xfrm>
          <a:off x="654256" y="1181100"/>
          <a:ext cx="7781083" cy="367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Google Shape;814;p64">
            <a:extLst>
              <a:ext uri="{FF2B5EF4-FFF2-40B4-BE49-F238E27FC236}">
                <a16:creationId xmlns:a16="http://schemas.microsoft.com/office/drawing/2014/main" id="{91AB393E-FED9-41BB-AEE7-C127B97DA1FF}"/>
              </a:ext>
            </a:extLst>
          </p:cNvPr>
          <p:cNvSpPr txBox="1">
            <a:spLocks/>
          </p:cNvSpPr>
          <p:nvPr/>
        </p:nvSpPr>
        <p:spPr>
          <a:xfrm flipH="1">
            <a:off x="2181320" y="456019"/>
            <a:ext cx="5431060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viết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4236924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2;p39">
            <a:extLst>
              <a:ext uri="{FF2B5EF4-FFF2-40B4-BE49-F238E27FC236}">
                <a16:creationId xmlns:a16="http://schemas.microsoft.com/office/drawing/2014/main" id="{A5568C6B-1A93-4746-ACE7-2243FDF24F73}"/>
              </a:ext>
            </a:extLst>
          </p:cNvPr>
          <p:cNvSpPr txBox="1">
            <a:spLocks/>
          </p:cNvSpPr>
          <p:nvPr/>
        </p:nvSpPr>
        <p:spPr>
          <a:xfrm flipH="1">
            <a:off x="2817967" y="-97602"/>
            <a:ext cx="3202676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400"/>
              <a:buFont typeface="Exo 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4. H</a:t>
            </a:r>
            <a:r>
              <a:rPr kumimoji="0" lang="vi-V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ư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ớng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phát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triển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xo 2"/>
              <a:sym typeface="Exo 2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AEB6CD2-8B7F-42F9-931E-5ADC6445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982980"/>
            <a:ext cx="2956559" cy="373380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D4F23001-0F52-4954-B416-9D4EFEBB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80" y="922020"/>
            <a:ext cx="4472940" cy="3794760"/>
          </a:xfrm>
          <a:prstGeom prst="rect">
            <a:avLst/>
          </a:prstGeom>
        </p:spPr>
      </p:pic>
      <p:sp>
        <p:nvSpPr>
          <p:cNvPr id="7" name="Google Shape;814;p64">
            <a:extLst>
              <a:ext uri="{FF2B5EF4-FFF2-40B4-BE49-F238E27FC236}">
                <a16:creationId xmlns:a16="http://schemas.microsoft.com/office/drawing/2014/main" id="{E543520D-F770-4BB3-93F6-8F1F8ECC2249}"/>
              </a:ext>
            </a:extLst>
          </p:cNvPr>
          <p:cNvSpPr txBox="1">
            <a:spLocks/>
          </p:cNvSpPr>
          <p:nvPr/>
        </p:nvSpPr>
        <p:spPr>
          <a:xfrm flipH="1">
            <a:off x="640080" y="386644"/>
            <a:ext cx="7863839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dòng</a:t>
            </a:r>
            <a:r>
              <a:rPr lang="en-US" sz="2000" dirty="0"/>
              <a:t> code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viết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slime text 3 </a:t>
            </a:r>
            <a:r>
              <a:rPr lang="en-US" sz="2000" dirty="0" err="1"/>
              <a:t>cho</a:t>
            </a:r>
            <a:r>
              <a:rPr lang="en-US" sz="2000" dirty="0"/>
              <a:t> web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2594147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98203194-78E2-4926-A253-941F277C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250125"/>
            <a:ext cx="7018020" cy="3573335"/>
          </a:xfrm>
          <a:prstGeom prst="rect">
            <a:avLst/>
          </a:prstGeom>
        </p:spPr>
      </p:pic>
      <p:sp>
        <p:nvSpPr>
          <p:cNvPr id="4" name="Google Shape;312;p39">
            <a:extLst>
              <a:ext uri="{FF2B5EF4-FFF2-40B4-BE49-F238E27FC236}">
                <a16:creationId xmlns:a16="http://schemas.microsoft.com/office/drawing/2014/main" id="{A8DC456B-FDD0-4C15-B923-470EB2B039A6}"/>
              </a:ext>
            </a:extLst>
          </p:cNvPr>
          <p:cNvSpPr txBox="1">
            <a:spLocks/>
          </p:cNvSpPr>
          <p:nvPr/>
        </p:nvSpPr>
        <p:spPr>
          <a:xfrm flipH="1">
            <a:off x="2817967" y="-97602"/>
            <a:ext cx="3202676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400"/>
              <a:buFont typeface="Exo 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4. H</a:t>
            </a:r>
            <a:r>
              <a:rPr kumimoji="0" lang="vi-V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ư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ớng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phát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2"/>
                <a:sym typeface="Exo 2"/>
              </a:rPr>
              <a:t>triển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xo 2"/>
              <a:sym typeface="Exo 2"/>
            </a:endParaRPr>
          </a:p>
        </p:txBody>
      </p:sp>
      <p:sp>
        <p:nvSpPr>
          <p:cNvPr id="5" name="Google Shape;814;p64">
            <a:extLst>
              <a:ext uri="{FF2B5EF4-FFF2-40B4-BE49-F238E27FC236}">
                <a16:creationId xmlns:a16="http://schemas.microsoft.com/office/drawing/2014/main" id="{0A9AEF0F-3B6F-49B1-9B64-7546C37E42B5}"/>
              </a:ext>
            </a:extLst>
          </p:cNvPr>
          <p:cNvSpPr txBox="1">
            <a:spLocks/>
          </p:cNvSpPr>
          <p:nvPr/>
        </p:nvSpPr>
        <p:spPr>
          <a:xfrm flipH="1">
            <a:off x="1368244" y="516979"/>
            <a:ext cx="6899455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c</a:t>
            </a:r>
            <a:r>
              <a:rPr lang="vi-VN" sz="2000" dirty="0"/>
              <a:t>ơ</a:t>
            </a:r>
            <a:r>
              <a:rPr lang="en-US" sz="2000" dirty="0"/>
              <a:t> </a:t>
            </a:r>
            <a:r>
              <a:rPr lang="en-US" sz="2000" dirty="0" err="1"/>
              <a:t>sở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PhpMyAdmin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24173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>
            <a:off x="982987" y="4381464"/>
            <a:ext cx="3685264" cy="664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Link web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:</a:t>
            </a:r>
            <a:endParaRPr sz="2000" dirty="0"/>
          </a:p>
        </p:txBody>
      </p:sp>
      <p:sp>
        <p:nvSpPr>
          <p:cNvPr id="591" name="Google Shape;591;p50"/>
          <p:cNvSpPr txBox="1">
            <a:spLocks noGrp="1"/>
          </p:cNvSpPr>
          <p:nvPr>
            <p:ph type="subTitle" idx="4294967295"/>
          </p:nvPr>
        </p:nvSpPr>
        <p:spPr>
          <a:xfrm>
            <a:off x="5268034" y="4370904"/>
            <a:ext cx="2351003" cy="716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600" dirty="0"/>
              <a:t>Link: </a:t>
            </a:r>
            <a:r>
              <a:rPr lang="en-US" sz="1600" dirty="0">
                <a:hlinkClick r:id="rId3"/>
              </a:rPr>
              <a:t>Store Website</a:t>
            </a:r>
            <a:br>
              <a:rPr lang="en-US" sz="1600" dirty="0"/>
            </a:br>
            <a:endParaRPr sz="1100" dirty="0"/>
          </a:p>
        </p:txBody>
      </p:sp>
      <p:grpSp>
        <p:nvGrpSpPr>
          <p:cNvPr id="566" name="Google Shape;566;p50"/>
          <p:cNvGrpSpPr/>
          <p:nvPr/>
        </p:nvGrpSpPr>
        <p:grpSpPr>
          <a:xfrm>
            <a:off x="3107679" y="1350492"/>
            <a:ext cx="3406090" cy="2580811"/>
            <a:chOff x="238125" y="1676700"/>
            <a:chExt cx="2045650" cy="1779275"/>
          </a:xfrm>
        </p:grpSpPr>
        <p:sp>
          <p:nvSpPr>
            <p:cNvPr id="567" name="Google Shape;567;p50"/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50"/>
          <p:cNvCxnSpPr>
            <a:cxnSpLocks/>
          </p:cNvCxnSpPr>
          <p:nvPr/>
        </p:nvCxnSpPr>
        <p:spPr>
          <a:xfrm flipV="1">
            <a:off x="4948821" y="4182184"/>
            <a:ext cx="0" cy="9052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12;p39">
            <a:extLst>
              <a:ext uri="{FF2B5EF4-FFF2-40B4-BE49-F238E27FC236}">
                <a16:creationId xmlns:a16="http://schemas.microsoft.com/office/drawing/2014/main" id="{6F40558E-64B1-4569-B33A-CB931246D610}"/>
              </a:ext>
            </a:extLst>
          </p:cNvPr>
          <p:cNvSpPr txBox="1">
            <a:spLocks/>
          </p:cNvSpPr>
          <p:nvPr/>
        </p:nvSpPr>
        <p:spPr>
          <a:xfrm flipH="1">
            <a:off x="2817967" y="-97602"/>
            <a:ext cx="3202676" cy="7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4.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4" name="Google Shape;814;p64">
            <a:extLst>
              <a:ext uri="{FF2B5EF4-FFF2-40B4-BE49-F238E27FC236}">
                <a16:creationId xmlns:a16="http://schemas.microsoft.com/office/drawing/2014/main" id="{03E47BDA-D509-48AA-8623-CC45DA72CD15}"/>
              </a:ext>
            </a:extLst>
          </p:cNvPr>
          <p:cNvSpPr txBox="1">
            <a:spLocks/>
          </p:cNvSpPr>
          <p:nvPr/>
        </p:nvSpPr>
        <p:spPr>
          <a:xfrm flipH="1">
            <a:off x="1984405" y="501750"/>
            <a:ext cx="5921683" cy="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web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qua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hiểu</a:t>
            </a:r>
            <a:endParaRPr lang="vi-VN" sz="20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FC14409-FD16-4764-A916-9DC3AB115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95" y="1490980"/>
            <a:ext cx="3045858" cy="1675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86A4974C-A1BB-4691-9290-D12C3EE3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52135" cy="51435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04653002-E22D-4D36-8BE1-191A1C9EB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265" y="1049160"/>
            <a:ext cx="6278472" cy="946200"/>
          </a:xfrm>
        </p:spPr>
        <p:txBody>
          <a:bodyPr/>
          <a:lstStyle/>
          <a:p>
            <a:r>
              <a:rPr lang="en-US" sz="5400" b="1" dirty="0">
                <a:solidFill>
                  <a:srgbClr val="FF0000"/>
                </a:solidFill>
                <a:cs typeface="Calibri Light"/>
              </a:rPr>
              <a:t>Thank for watching</a:t>
            </a:r>
          </a:p>
        </p:txBody>
      </p:sp>
    </p:spTree>
    <p:extLst>
      <p:ext uri="{BB962C8B-B14F-4D97-AF65-F5344CB8AC3E}">
        <p14:creationId xmlns:p14="http://schemas.microsoft.com/office/powerpoint/2010/main" val="33378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vi-VN" dirty="0"/>
              <a:t>GIỚI THIỆU</a:t>
            </a:r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98" name="Google Shape;398;p43"/>
          <p:cNvCxnSpPr>
            <a:cxnSpLocks/>
          </p:cNvCxnSpPr>
          <p:nvPr/>
        </p:nvCxnSpPr>
        <p:spPr>
          <a:xfrm>
            <a:off x="0" y="2737950"/>
            <a:ext cx="349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E7372C4-F4D0-489E-9E54-36B13E631209}"/>
              </a:ext>
            </a:extLst>
          </p:cNvPr>
          <p:cNvSpPr/>
          <p:nvPr/>
        </p:nvSpPr>
        <p:spPr>
          <a:xfrm rot="18340329">
            <a:off x="1980855" y="159049"/>
            <a:ext cx="2580492" cy="2812695"/>
          </a:xfrm>
          <a:custGeom>
            <a:avLst/>
            <a:gdLst>
              <a:gd name="connsiteX0" fmla="*/ 3813796 w 4390521"/>
              <a:gd name="connsiteY0" fmla="*/ 0 h 5545307"/>
              <a:gd name="connsiteX1" fmla="*/ 3957161 w 4390521"/>
              <a:gd name="connsiteY1" fmla="*/ 236299 h 5545307"/>
              <a:gd name="connsiteX2" fmla="*/ 4390521 w 4390521"/>
              <a:gd name="connsiteY2" fmla="*/ 1949996 h 5545307"/>
              <a:gd name="connsiteX3" fmla="*/ 800144 w 4390521"/>
              <a:gd name="connsiteY3" fmla="*/ 5545307 h 5545307"/>
              <a:gd name="connsiteX4" fmla="*/ 76543 w 4390521"/>
              <a:gd name="connsiteY4" fmla="*/ 5472264 h 5545307"/>
              <a:gd name="connsiteX5" fmla="*/ 0 w 4390521"/>
              <a:gd name="connsiteY5" fmla="*/ 5454575 h 5545307"/>
              <a:gd name="connsiteX6" fmla="*/ 219441 w 4390521"/>
              <a:gd name="connsiteY6" fmla="*/ 5426653 h 5545307"/>
              <a:gd name="connsiteX7" fmla="*/ 3946370 w 4390521"/>
              <a:gd name="connsiteY7" fmla="*/ 1074858 h 5545307"/>
              <a:gd name="connsiteX8" fmla="*/ 3857045 w 4390521"/>
              <a:gd name="connsiteY8" fmla="*/ 187630 h 554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0521" h="5545307">
                <a:moveTo>
                  <a:pt x="3813796" y="0"/>
                </a:moveTo>
                <a:lnTo>
                  <a:pt x="3957161" y="236299"/>
                </a:lnTo>
                <a:cubicBezTo>
                  <a:pt x="4233534" y="745729"/>
                  <a:pt x="4390521" y="1329515"/>
                  <a:pt x="4390521" y="1949996"/>
                </a:cubicBezTo>
                <a:cubicBezTo>
                  <a:pt x="4390521" y="3935659"/>
                  <a:pt x="2783089" y="5545307"/>
                  <a:pt x="800144" y="5545307"/>
                </a:cubicBezTo>
                <a:cubicBezTo>
                  <a:pt x="552276" y="5545307"/>
                  <a:pt x="310273" y="5520157"/>
                  <a:pt x="76543" y="5472264"/>
                </a:cubicBezTo>
                <a:lnTo>
                  <a:pt x="0" y="5454575"/>
                </a:lnTo>
                <a:lnTo>
                  <a:pt x="219441" y="5426653"/>
                </a:lnTo>
                <a:cubicBezTo>
                  <a:pt x="2329803" y="5103762"/>
                  <a:pt x="3946370" y="3278386"/>
                  <a:pt x="3946370" y="1074858"/>
                </a:cubicBezTo>
                <a:cubicBezTo>
                  <a:pt x="3946370" y="770942"/>
                  <a:pt x="3915613" y="474215"/>
                  <a:pt x="3857045" y="18763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6">
            <a:extLst>
              <a:ext uri="{FF2B5EF4-FFF2-40B4-BE49-F238E27FC236}">
                <a16:creationId xmlns:a16="http://schemas.microsoft.com/office/drawing/2014/main" id="{0479ABB1-F7C1-4A4E-959E-46AE6ABCAF4C}"/>
              </a:ext>
            </a:extLst>
          </p:cNvPr>
          <p:cNvSpPr/>
          <p:nvPr/>
        </p:nvSpPr>
        <p:spPr>
          <a:xfrm rot="3055033">
            <a:off x="926179" y="1072958"/>
            <a:ext cx="2380579" cy="3329982"/>
          </a:xfrm>
          <a:custGeom>
            <a:avLst/>
            <a:gdLst>
              <a:gd name="connsiteX0" fmla="*/ 3813796 w 4390521"/>
              <a:gd name="connsiteY0" fmla="*/ 0 h 5545307"/>
              <a:gd name="connsiteX1" fmla="*/ 3957161 w 4390521"/>
              <a:gd name="connsiteY1" fmla="*/ 236299 h 5545307"/>
              <a:gd name="connsiteX2" fmla="*/ 4390521 w 4390521"/>
              <a:gd name="connsiteY2" fmla="*/ 1949996 h 5545307"/>
              <a:gd name="connsiteX3" fmla="*/ 800144 w 4390521"/>
              <a:gd name="connsiteY3" fmla="*/ 5545307 h 5545307"/>
              <a:gd name="connsiteX4" fmla="*/ 76543 w 4390521"/>
              <a:gd name="connsiteY4" fmla="*/ 5472264 h 5545307"/>
              <a:gd name="connsiteX5" fmla="*/ 0 w 4390521"/>
              <a:gd name="connsiteY5" fmla="*/ 5454575 h 5545307"/>
              <a:gd name="connsiteX6" fmla="*/ 219441 w 4390521"/>
              <a:gd name="connsiteY6" fmla="*/ 5426653 h 5545307"/>
              <a:gd name="connsiteX7" fmla="*/ 3946370 w 4390521"/>
              <a:gd name="connsiteY7" fmla="*/ 1074858 h 5545307"/>
              <a:gd name="connsiteX8" fmla="*/ 3857045 w 4390521"/>
              <a:gd name="connsiteY8" fmla="*/ 187630 h 554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0521" h="5545307">
                <a:moveTo>
                  <a:pt x="3813796" y="0"/>
                </a:moveTo>
                <a:lnTo>
                  <a:pt x="3957161" y="236299"/>
                </a:lnTo>
                <a:cubicBezTo>
                  <a:pt x="4233534" y="745729"/>
                  <a:pt x="4390521" y="1329515"/>
                  <a:pt x="4390521" y="1949996"/>
                </a:cubicBezTo>
                <a:cubicBezTo>
                  <a:pt x="4390521" y="3935659"/>
                  <a:pt x="2783089" y="5545307"/>
                  <a:pt x="800144" y="5545307"/>
                </a:cubicBezTo>
                <a:cubicBezTo>
                  <a:pt x="552276" y="5545307"/>
                  <a:pt x="310273" y="5520157"/>
                  <a:pt x="76543" y="5472264"/>
                </a:cubicBezTo>
                <a:lnTo>
                  <a:pt x="0" y="5454575"/>
                </a:lnTo>
                <a:lnTo>
                  <a:pt x="219441" y="5426653"/>
                </a:lnTo>
                <a:cubicBezTo>
                  <a:pt x="2329803" y="5103762"/>
                  <a:pt x="3946370" y="3278386"/>
                  <a:pt x="3946370" y="1074858"/>
                </a:cubicBezTo>
                <a:cubicBezTo>
                  <a:pt x="3946370" y="770942"/>
                  <a:pt x="3915613" y="474215"/>
                  <a:pt x="3857045" y="18763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/>
      <p:bldP spid="3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>
            <a:extLst>
              <a:ext uri="{FF2B5EF4-FFF2-40B4-BE49-F238E27FC236}">
                <a16:creationId xmlns:a16="http://schemas.microsoft.com/office/drawing/2014/main" id="{4808D5C5-0177-44F0-AAAB-358538535B55}"/>
              </a:ext>
            </a:extLst>
          </p:cNvPr>
          <p:cNvSpPr/>
          <p:nvPr/>
        </p:nvSpPr>
        <p:spPr>
          <a:xfrm>
            <a:off x="0" y="-1"/>
            <a:ext cx="4876912" cy="4364992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815;p64">
            <a:extLst>
              <a:ext uri="{FF2B5EF4-FFF2-40B4-BE49-F238E27FC236}">
                <a16:creationId xmlns:a16="http://schemas.microsoft.com/office/drawing/2014/main" id="{8AB7B27F-D69D-4C63-AB06-55D146653F2D}"/>
              </a:ext>
            </a:extLst>
          </p:cNvPr>
          <p:cNvSpPr/>
          <p:nvPr/>
        </p:nvSpPr>
        <p:spPr>
          <a:xfrm>
            <a:off x="6271750" y="1624475"/>
            <a:ext cx="621690" cy="3526669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21" name="Google Shape;814;p64">
            <a:extLst>
              <a:ext uri="{FF2B5EF4-FFF2-40B4-BE49-F238E27FC236}">
                <a16:creationId xmlns:a16="http://schemas.microsoft.com/office/drawing/2014/main" id="{3ED5FC07-45A5-4E5E-BAD5-78CA54BA346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90590" y="631198"/>
            <a:ext cx="574695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vi-V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Hạn</a:t>
            </a:r>
            <a:r>
              <a:rPr lang="vi-V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chế</a:t>
            </a:r>
            <a:r>
              <a:rPr lang="vi-V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thường</a:t>
            </a:r>
            <a:r>
              <a:rPr lang="vi-V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gặp</a:t>
            </a:r>
            <a:br>
              <a:rPr lang="vi-V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Google Shape;816;p64">
            <a:extLst>
              <a:ext uri="{FF2B5EF4-FFF2-40B4-BE49-F238E27FC236}">
                <a16:creationId xmlns:a16="http://schemas.microsoft.com/office/drawing/2014/main" id="{1EE6AA4B-4764-4F7A-9BF2-71A7048ED561}"/>
              </a:ext>
            </a:extLst>
          </p:cNvPr>
          <p:cNvSpPr/>
          <p:nvPr/>
        </p:nvSpPr>
        <p:spPr>
          <a:xfrm>
            <a:off x="5961297" y="2359004"/>
            <a:ext cx="621690" cy="2785213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24" name="Google Shape;817;p64">
            <a:extLst>
              <a:ext uri="{FF2B5EF4-FFF2-40B4-BE49-F238E27FC236}">
                <a16:creationId xmlns:a16="http://schemas.microsoft.com/office/drawing/2014/main" id="{645224F2-EFB6-469E-8278-387038B236AA}"/>
              </a:ext>
            </a:extLst>
          </p:cNvPr>
          <p:cNvSpPr/>
          <p:nvPr/>
        </p:nvSpPr>
        <p:spPr>
          <a:xfrm>
            <a:off x="5650835" y="3094875"/>
            <a:ext cx="621690" cy="2049300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cxnSp>
        <p:nvCxnSpPr>
          <p:cNvPr id="25" name="Google Shape;818;p64">
            <a:extLst>
              <a:ext uri="{FF2B5EF4-FFF2-40B4-BE49-F238E27FC236}">
                <a16:creationId xmlns:a16="http://schemas.microsoft.com/office/drawing/2014/main" id="{99D01E9A-8C3F-4CD8-AF64-B4C21C597DC9}"/>
              </a:ext>
            </a:extLst>
          </p:cNvPr>
          <p:cNvCxnSpPr/>
          <p:nvPr/>
        </p:nvCxnSpPr>
        <p:spPr>
          <a:xfrm rot="10800000">
            <a:off x="4138975" y="3997982"/>
            <a:ext cx="12081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26" name="Google Shape;819;p64">
            <a:extLst>
              <a:ext uri="{FF2B5EF4-FFF2-40B4-BE49-F238E27FC236}">
                <a16:creationId xmlns:a16="http://schemas.microsoft.com/office/drawing/2014/main" id="{8D08DA90-FAF8-413F-A661-92F5068F012B}"/>
              </a:ext>
            </a:extLst>
          </p:cNvPr>
          <p:cNvSpPr/>
          <p:nvPr/>
        </p:nvSpPr>
        <p:spPr>
          <a:xfrm>
            <a:off x="5340375" y="3765299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cxnSp>
        <p:nvCxnSpPr>
          <p:cNvPr id="27" name="Google Shape;820;p64">
            <a:extLst>
              <a:ext uri="{FF2B5EF4-FFF2-40B4-BE49-F238E27FC236}">
                <a16:creationId xmlns:a16="http://schemas.microsoft.com/office/drawing/2014/main" id="{729CD691-1AEC-42B2-BA02-085BFBA98F41}"/>
              </a:ext>
            </a:extLst>
          </p:cNvPr>
          <p:cNvCxnSpPr/>
          <p:nvPr/>
        </p:nvCxnSpPr>
        <p:spPr>
          <a:xfrm rot="10800000">
            <a:off x="4138825" y="3319425"/>
            <a:ext cx="15204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28" name="Google Shape;821;p64">
            <a:extLst>
              <a:ext uri="{FF2B5EF4-FFF2-40B4-BE49-F238E27FC236}">
                <a16:creationId xmlns:a16="http://schemas.microsoft.com/office/drawing/2014/main" id="{9DCD12B3-10DF-4319-BEEA-26E37423239E}"/>
              </a:ext>
            </a:extLst>
          </p:cNvPr>
          <p:cNvCxnSpPr/>
          <p:nvPr/>
        </p:nvCxnSpPr>
        <p:spPr>
          <a:xfrm rot="10800000">
            <a:off x="4138950" y="2585321"/>
            <a:ext cx="18324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29" name="Google Shape;822;p64">
            <a:extLst>
              <a:ext uri="{FF2B5EF4-FFF2-40B4-BE49-F238E27FC236}">
                <a16:creationId xmlns:a16="http://schemas.microsoft.com/office/drawing/2014/main" id="{DE64F617-2F22-4FAA-B9F1-E1FE2AE3CFD8}"/>
              </a:ext>
            </a:extLst>
          </p:cNvPr>
          <p:cNvCxnSpPr/>
          <p:nvPr/>
        </p:nvCxnSpPr>
        <p:spPr>
          <a:xfrm rot="10800000">
            <a:off x="4138900" y="1851226"/>
            <a:ext cx="21378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30" name="Google Shape;823;p64">
            <a:extLst>
              <a:ext uri="{FF2B5EF4-FFF2-40B4-BE49-F238E27FC236}">
                <a16:creationId xmlns:a16="http://schemas.microsoft.com/office/drawing/2014/main" id="{7CC18059-EA65-426C-9F70-37852F0ADDDA}"/>
              </a:ext>
            </a:extLst>
          </p:cNvPr>
          <p:cNvSpPr txBox="1">
            <a:spLocks/>
          </p:cNvSpPr>
          <p:nvPr/>
        </p:nvSpPr>
        <p:spPr>
          <a:xfrm>
            <a:off x="863600" y="1607225"/>
            <a:ext cx="3035825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Mua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nhầm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sách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, không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còn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sách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để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mua,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sách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bị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lỗi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giá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hơi cao.</a:t>
            </a:r>
          </a:p>
          <a:p>
            <a:pPr marL="0" indent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Google Shape;824;p64">
            <a:extLst>
              <a:ext uri="{FF2B5EF4-FFF2-40B4-BE49-F238E27FC236}">
                <a16:creationId xmlns:a16="http://schemas.microsoft.com/office/drawing/2014/main" id="{CA1600C7-E4FC-4C06-BFCB-31EC415FDF14}"/>
              </a:ext>
            </a:extLst>
          </p:cNvPr>
          <p:cNvSpPr txBox="1">
            <a:spLocks/>
          </p:cNvSpPr>
          <p:nvPr/>
        </p:nvSpPr>
        <p:spPr>
          <a:xfrm>
            <a:off x="863600" y="2328979"/>
            <a:ext cx="3035825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lnSpc>
                <a:spcPct val="100000"/>
              </a:lnSpc>
              <a:buSzPts val="1100"/>
              <a:buFont typeface="Arial"/>
              <a:buNone/>
            </a:pP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Nguồn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sách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hiện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tại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chưa phong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phú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đáp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ứng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nhu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cầu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cho sinh viên.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Google Shape;825;p64">
            <a:extLst>
              <a:ext uri="{FF2B5EF4-FFF2-40B4-BE49-F238E27FC236}">
                <a16:creationId xmlns:a16="http://schemas.microsoft.com/office/drawing/2014/main" id="{054D0C54-8B0F-4110-B08D-EADDEB272AF6}"/>
              </a:ext>
            </a:extLst>
          </p:cNvPr>
          <p:cNvSpPr txBox="1">
            <a:spLocks/>
          </p:cNvSpPr>
          <p:nvPr/>
        </p:nvSpPr>
        <p:spPr>
          <a:xfrm>
            <a:off x="863600" y="3050721"/>
            <a:ext cx="3035825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Việc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mua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sách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và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giao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sách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không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thuận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tiện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cho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người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mua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vi-VN" b="1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Google Shape;826;p64">
            <a:extLst>
              <a:ext uri="{FF2B5EF4-FFF2-40B4-BE49-F238E27FC236}">
                <a16:creationId xmlns:a16="http://schemas.microsoft.com/office/drawing/2014/main" id="{82228233-89FB-4AFE-9536-D57C2735C24C}"/>
              </a:ext>
            </a:extLst>
          </p:cNvPr>
          <p:cNvSpPr txBox="1">
            <a:spLocks/>
          </p:cNvSpPr>
          <p:nvPr/>
        </p:nvSpPr>
        <p:spPr>
          <a:xfrm>
            <a:off x="863600" y="3772475"/>
            <a:ext cx="3035825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Trang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web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mua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bán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sách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online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chưa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đáp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ứng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được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nhu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cầu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vi-VN" b="1" dirty="0" err="1">
                <a:solidFill>
                  <a:schemeClr val="bg2">
                    <a:lumMod val="10000"/>
                  </a:schemeClr>
                </a:solidFill>
              </a:rPr>
              <a:t>của</a:t>
            </a:r>
            <a:r>
              <a:rPr lang="vi-VN" b="1" dirty="0">
                <a:solidFill>
                  <a:schemeClr val="bg2">
                    <a:lumMod val="10000"/>
                  </a:schemeClr>
                </a:solidFill>
              </a:rPr>
              <a:t> sinh viên.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4" name="Google Shape;827;p64">
            <a:extLst>
              <a:ext uri="{FF2B5EF4-FFF2-40B4-BE49-F238E27FC236}">
                <a16:creationId xmlns:a16="http://schemas.microsoft.com/office/drawing/2014/main" id="{340A75BE-AE18-47F2-A3EC-ABF2A650B317}"/>
              </a:ext>
            </a:extLst>
          </p:cNvPr>
          <p:cNvGrpSpPr/>
          <p:nvPr/>
        </p:nvGrpSpPr>
        <p:grpSpPr>
          <a:xfrm>
            <a:off x="6416311" y="1851230"/>
            <a:ext cx="332587" cy="329962"/>
            <a:chOff x="2508825" y="2318350"/>
            <a:chExt cx="297750" cy="295400"/>
          </a:xfrm>
          <a:solidFill>
            <a:schemeClr val="accent6">
              <a:lumMod val="95000"/>
              <a:lumOff val="5000"/>
            </a:schemeClr>
          </a:solidFill>
        </p:grpSpPr>
        <p:sp>
          <p:nvSpPr>
            <p:cNvPr id="35" name="Google Shape;828;p64">
              <a:extLst>
                <a:ext uri="{FF2B5EF4-FFF2-40B4-BE49-F238E27FC236}">
                  <a16:creationId xmlns:a16="http://schemas.microsoft.com/office/drawing/2014/main" id="{9C0E9EA0-FD1B-4474-95F2-3783EBD52F4A}"/>
                </a:ext>
              </a:extLst>
            </p:cNvPr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Google Shape;829;p64">
              <a:extLst>
                <a:ext uri="{FF2B5EF4-FFF2-40B4-BE49-F238E27FC236}">
                  <a16:creationId xmlns:a16="http://schemas.microsoft.com/office/drawing/2014/main" id="{D4D974AA-9E8D-4FDE-AB66-9C557A2EDA18}"/>
                </a:ext>
              </a:extLst>
            </p:cNvPr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4" name="Google Shape;847;p64">
            <a:extLst>
              <a:ext uri="{FF2B5EF4-FFF2-40B4-BE49-F238E27FC236}">
                <a16:creationId xmlns:a16="http://schemas.microsoft.com/office/drawing/2014/main" id="{523DF49B-4E7E-4B11-AA98-FE3E5E4E31FD}"/>
              </a:ext>
            </a:extLst>
          </p:cNvPr>
          <p:cNvGrpSpPr/>
          <p:nvPr/>
        </p:nvGrpSpPr>
        <p:grpSpPr>
          <a:xfrm>
            <a:off x="6106713" y="2585336"/>
            <a:ext cx="330827" cy="329934"/>
            <a:chOff x="3962775" y="2683025"/>
            <a:chExt cx="296175" cy="295375"/>
          </a:xfrm>
          <a:solidFill>
            <a:schemeClr val="tx1"/>
          </a:solidFill>
        </p:grpSpPr>
        <p:sp>
          <p:nvSpPr>
            <p:cNvPr id="55" name="Google Shape;848;p64">
              <a:extLst>
                <a:ext uri="{FF2B5EF4-FFF2-40B4-BE49-F238E27FC236}">
                  <a16:creationId xmlns:a16="http://schemas.microsoft.com/office/drawing/2014/main" id="{A1BA30F2-F97B-424F-A8D3-B4ACB6096E44}"/>
                </a:ext>
              </a:extLst>
            </p:cNvPr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849;p64">
              <a:extLst>
                <a:ext uri="{FF2B5EF4-FFF2-40B4-BE49-F238E27FC236}">
                  <a16:creationId xmlns:a16="http://schemas.microsoft.com/office/drawing/2014/main" id="{83E5ABD9-FBFD-4048-BEA7-4D5ABBFD7339}"/>
                </a:ext>
              </a:extLst>
            </p:cNvPr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850;p64">
              <a:extLst>
                <a:ext uri="{FF2B5EF4-FFF2-40B4-BE49-F238E27FC236}">
                  <a16:creationId xmlns:a16="http://schemas.microsoft.com/office/drawing/2014/main" id="{D86F6DA7-2498-4FAD-9369-C92D91B40CF9}"/>
                </a:ext>
              </a:extLst>
            </p:cNvPr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" name="Google Shape;851;p64">
            <a:extLst>
              <a:ext uri="{FF2B5EF4-FFF2-40B4-BE49-F238E27FC236}">
                <a16:creationId xmlns:a16="http://schemas.microsoft.com/office/drawing/2014/main" id="{94CB0BBF-8A87-4A13-BC8B-CB5BCBAE39B0}"/>
              </a:ext>
            </a:extLst>
          </p:cNvPr>
          <p:cNvGrpSpPr/>
          <p:nvPr/>
        </p:nvGrpSpPr>
        <p:grpSpPr>
          <a:xfrm>
            <a:off x="5797765" y="3319416"/>
            <a:ext cx="327823" cy="328695"/>
            <a:chOff x="-1333200" y="2770450"/>
            <a:chExt cx="291450" cy="292225"/>
          </a:xfrm>
          <a:solidFill>
            <a:schemeClr val="tx1"/>
          </a:solidFill>
        </p:grpSpPr>
        <p:sp>
          <p:nvSpPr>
            <p:cNvPr id="59" name="Google Shape;852;p64">
              <a:extLst>
                <a:ext uri="{FF2B5EF4-FFF2-40B4-BE49-F238E27FC236}">
                  <a16:creationId xmlns:a16="http://schemas.microsoft.com/office/drawing/2014/main" id="{F79997D0-D632-44D7-B62A-24C6A5F2B67F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853;p64">
              <a:extLst>
                <a:ext uri="{FF2B5EF4-FFF2-40B4-BE49-F238E27FC236}">
                  <a16:creationId xmlns:a16="http://schemas.microsoft.com/office/drawing/2014/main" id="{7EBBC78A-F415-418B-BB72-65512CAF9A41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AEE83B28-45A4-46D4-8FC3-0543BB3DA06A}"/>
              </a:ext>
            </a:extLst>
          </p:cNvPr>
          <p:cNvSpPr txBox="1">
            <a:spLocks/>
          </p:cNvSpPr>
          <p:nvPr/>
        </p:nvSpPr>
        <p:spPr>
          <a:xfrm>
            <a:off x="0" y="29328"/>
            <a:ext cx="2671354" cy="73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3200" dirty="0"/>
              <a:t>1. </a:t>
            </a:r>
            <a:r>
              <a:rPr lang="vi-VN" sz="3200" dirty="0"/>
              <a:t>GIỚI THIỆU</a:t>
            </a:r>
            <a:endParaRPr lang="en-US" sz="3200" dirty="0"/>
          </a:p>
        </p:txBody>
      </p:sp>
      <p:sp>
        <p:nvSpPr>
          <p:cNvPr id="63" name="Google Shape;4564;p73">
            <a:extLst>
              <a:ext uri="{FF2B5EF4-FFF2-40B4-BE49-F238E27FC236}">
                <a16:creationId xmlns:a16="http://schemas.microsoft.com/office/drawing/2014/main" id="{EF1FB74E-125A-42D9-8D4B-B9EA1612E1B4}"/>
              </a:ext>
            </a:extLst>
          </p:cNvPr>
          <p:cNvSpPr/>
          <p:nvPr/>
        </p:nvSpPr>
        <p:spPr>
          <a:xfrm>
            <a:off x="5493652" y="3939554"/>
            <a:ext cx="334596" cy="378967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80808"/>
              </a:solidFill>
            </a:endParaRPr>
          </a:p>
        </p:txBody>
      </p:sp>
      <p:cxnSp>
        <p:nvCxnSpPr>
          <p:cNvPr id="64" name="Google Shape;177;p31">
            <a:extLst>
              <a:ext uri="{FF2B5EF4-FFF2-40B4-BE49-F238E27FC236}">
                <a16:creationId xmlns:a16="http://schemas.microsoft.com/office/drawing/2014/main" id="{0774990A-5F43-4D89-9D9A-6473E15AA3E5}"/>
              </a:ext>
            </a:extLst>
          </p:cNvPr>
          <p:cNvCxnSpPr>
            <a:cxnSpLocks/>
          </p:cNvCxnSpPr>
          <p:nvPr/>
        </p:nvCxnSpPr>
        <p:spPr>
          <a:xfrm>
            <a:off x="137160" y="949795"/>
            <a:ext cx="533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3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/>
      <p:bldP spid="23" grpId="0" animBg="1"/>
      <p:bldP spid="24" grpId="0" animBg="1"/>
      <p:bldP spid="26" grpId="0" animBg="1"/>
      <p:bldP spid="30" grpId="0"/>
      <p:bldP spid="31" grpId="0"/>
      <p:bldP spid="32" grpId="0"/>
      <p:bldP spid="33" grpId="0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>
            <a:extLst>
              <a:ext uri="{FF2B5EF4-FFF2-40B4-BE49-F238E27FC236}">
                <a16:creationId xmlns:a16="http://schemas.microsoft.com/office/drawing/2014/main" id="{B28B7D4F-7B4D-4250-A76A-264AD8F84ACF}"/>
              </a:ext>
            </a:extLst>
          </p:cNvPr>
          <p:cNvSpPr/>
          <p:nvPr/>
        </p:nvSpPr>
        <p:spPr>
          <a:xfrm>
            <a:off x="0" y="-1"/>
            <a:ext cx="4876912" cy="4364992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670560" y="555960"/>
            <a:ext cx="2159460" cy="678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Khắc</a:t>
            </a:r>
            <a:r>
              <a:rPr lang="vi-V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phục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vi-V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137160" y="949795"/>
            <a:ext cx="533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931CA27-7D40-4E04-86FC-05085A74C5B5}"/>
              </a:ext>
            </a:extLst>
          </p:cNvPr>
          <p:cNvSpPr txBox="1">
            <a:spLocks/>
          </p:cNvSpPr>
          <p:nvPr/>
        </p:nvSpPr>
        <p:spPr>
          <a:xfrm>
            <a:off x="0" y="29328"/>
            <a:ext cx="2671354" cy="73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3200" dirty="0"/>
              <a:t>1. </a:t>
            </a:r>
            <a:r>
              <a:rPr lang="vi-VN" sz="3200" dirty="0"/>
              <a:t>GIỚI THIỆU</a:t>
            </a:r>
            <a:endParaRPr lang="en-US" sz="3200" dirty="0"/>
          </a:p>
        </p:txBody>
      </p:sp>
      <p:sp>
        <p:nvSpPr>
          <p:cNvPr id="47" name="Google Shape;522;p56">
            <a:extLst>
              <a:ext uri="{FF2B5EF4-FFF2-40B4-BE49-F238E27FC236}">
                <a16:creationId xmlns:a16="http://schemas.microsoft.com/office/drawing/2014/main" id="{397B426F-1C89-4C8D-A20A-0AD41BFD021E}"/>
              </a:ext>
            </a:extLst>
          </p:cNvPr>
          <p:cNvSpPr txBox="1">
            <a:spLocks/>
          </p:cNvSpPr>
          <p:nvPr/>
        </p:nvSpPr>
        <p:spPr>
          <a:xfrm>
            <a:off x="5220515" y="2222156"/>
            <a:ext cx="1638930" cy="6983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14300" indent="0">
              <a:buNone/>
            </a:pP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Được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thanh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toán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online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an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toàn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, uy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tín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chất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lượng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cao.</a:t>
            </a:r>
          </a:p>
        </p:txBody>
      </p:sp>
      <p:sp>
        <p:nvSpPr>
          <p:cNvPr id="48" name="Google Shape;523;p56">
            <a:extLst>
              <a:ext uri="{FF2B5EF4-FFF2-40B4-BE49-F238E27FC236}">
                <a16:creationId xmlns:a16="http://schemas.microsoft.com/office/drawing/2014/main" id="{BB5542F6-1DBE-409B-B9E8-0D15F60496C2}"/>
              </a:ext>
            </a:extLst>
          </p:cNvPr>
          <p:cNvSpPr txBox="1">
            <a:spLocks/>
          </p:cNvSpPr>
          <p:nvPr/>
        </p:nvSpPr>
        <p:spPr>
          <a:xfrm>
            <a:off x="4778154" y="4002405"/>
            <a:ext cx="2091318" cy="6238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14300" indent="0">
              <a:buNone/>
            </a:pPr>
            <a:r>
              <a:rPr lang="en-US" sz="1200" b="1" dirty="0">
                <a:solidFill>
                  <a:srgbClr val="080808"/>
                </a:solidFill>
              </a:rPr>
              <a:t>H</a:t>
            </a:r>
            <a:r>
              <a:rPr lang="vi-VN" sz="1200" b="1" dirty="0" err="1">
                <a:solidFill>
                  <a:srgbClr val="080808"/>
                </a:solidFill>
              </a:rPr>
              <a:t>oàn</a:t>
            </a:r>
            <a:r>
              <a:rPr lang="vi-VN" sz="1200" b="1" dirty="0">
                <a:solidFill>
                  <a:srgbClr val="080808"/>
                </a:solidFill>
              </a:rPr>
              <a:t> </a:t>
            </a:r>
            <a:r>
              <a:rPr lang="vi-VN" sz="1200" b="1" dirty="0" err="1">
                <a:solidFill>
                  <a:srgbClr val="080808"/>
                </a:solidFill>
              </a:rPr>
              <a:t>thiện</a:t>
            </a:r>
            <a:r>
              <a:rPr lang="vi-VN" sz="1200" b="1" dirty="0">
                <a:solidFill>
                  <a:srgbClr val="080808"/>
                </a:solidFill>
              </a:rPr>
              <a:t>, </a:t>
            </a:r>
            <a:r>
              <a:rPr lang="en-US" sz="1200" b="1" dirty="0" err="1">
                <a:solidFill>
                  <a:srgbClr val="080808"/>
                </a:solidFill>
              </a:rPr>
              <a:t>có</a:t>
            </a:r>
            <a:r>
              <a:rPr lang="en-US" sz="1200" b="1" dirty="0">
                <a:solidFill>
                  <a:srgbClr val="080808"/>
                </a:solidFill>
              </a:rPr>
              <a:t> </a:t>
            </a:r>
            <a:r>
              <a:rPr lang="en-US" sz="1200" b="1" dirty="0" err="1">
                <a:solidFill>
                  <a:srgbClr val="080808"/>
                </a:solidFill>
              </a:rPr>
              <a:t>ảnh</a:t>
            </a:r>
            <a:r>
              <a:rPr lang="en-US" sz="1200" b="1" dirty="0">
                <a:solidFill>
                  <a:srgbClr val="080808"/>
                </a:solidFill>
              </a:rPr>
              <a:t> </a:t>
            </a:r>
            <a:r>
              <a:rPr lang="en-US" sz="1200" b="1" dirty="0" err="1">
                <a:solidFill>
                  <a:srgbClr val="080808"/>
                </a:solidFill>
              </a:rPr>
              <a:t>minh</a:t>
            </a:r>
            <a:r>
              <a:rPr lang="en-US" sz="1200" b="1" dirty="0">
                <a:solidFill>
                  <a:srgbClr val="080808"/>
                </a:solidFill>
              </a:rPr>
              <a:t> </a:t>
            </a:r>
            <a:r>
              <a:rPr lang="en-US" sz="1200" b="1" dirty="0" err="1">
                <a:solidFill>
                  <a:srgbClr val="080808"/>
                </a:solidFill>
              </a:rPr>
              <a:t>họa</a:t>
            </a:r>
            <a:r>
              <a:rPr lang="en-US" sz="1200" b="1" dirty="0">
                <a:solidFill>
                  <a:srgbClr val="080808"/>
                </a:solidFill>
              </a:rPr>
              <a:t>, </a:t>
            </a:r>
            <a:r>
              <a:rPr lang="en-US" sz="1200" b="1" dirty="0" err="1">
                <a:solidFill>
                  <a:srgbClr val="080808"/>
                </a:solidFill>
              </a:rPr>
              <a:t>thông</a:t>
            </a:r>
            <a:r>
              <a:rPr lang="en-US" sz="1200" b="1" dirty="0">
                <a:solidFill>
                  <a:srgbClr val="080808"/>
                </a:solidFill>
              </a:rPr>
              <a:t> tin </a:t>
            </a:r>
            <a:r>
              <a:rPr lang="en-US" sz="1200" b="1" dirty="0" err="1">
                <a:solidFill>
                  <a:srgbClr val="080808"/>
                </a:solidFill>
              </a:rPr>
              <a:t>sản</a:t>
            </a:r>
            <a:r>
              <a:rPr lang="en-US" sz="1200" b="1" dirty="0">
                <a:solidFill>
                  <a:srgbClr val="080808"/>
                </a:solidFill>
              </a:rPr>
              <a:t> </a:t>
            </a:r>
            <a:r>
              <a:rPr lang="en-US" sz="1200" b="1" dirty="0" err="1">
                <a:solidFill>
                  <a:srgbClr val="080808"/>
                </a:solidFill>
              </a:rPr>
              <a:t>phẩm</a:t>
            </a:r>
            <a:r>
              <a:rPr lang="en-US" sz="1200" b="1" dirty="0">
                <a:solidFill>
                  <a:srgbClr val="080808"/>
                </a:solidFill>
              </a:rPr>
              <a:t> chi </a:t>
            </a:r>
            <a:r>
              <a:rPr lang="en-US" sz="1200" b="1" dirty="0" err="1">
                <a:solidFill>
                  <a:srgbClr val="080808"/>
                </a:solidFill>
              </a:rPr>
              <a:t>tiết</a:t>
            </a:r>
            <a:r>
              <a:rPr lang="en-US" sz="1200" b="1" dirty="0">
                <a:solidFill>
                  <a:srgbClr val="080808"/>
                </a:solidFill>
              </a:rPr>
              <a:t>.</a:t>
            </a:r>
            <a:endParaRPr lang="vi-VN" sz="1200" b="1" dirty="0">
              <a:solidFill>
                <a:srgbClr val="080808"/>
              </a:solidFill>
            </a:endParaRPr>
          </a:p>
        </p:txBody>
      </p:sp>
      <p:sp>
        <p:nvSpPr>
          <p:cNvPr id="50" name="Google Shape;525;p56">
            <a:extLst>
              <a:ext uri="{FF2B5EF4-FFF2-40B4-BE49-F238E27FC236}">
                <a16:creationId xmlns:a16="http://schemas.microsoft.com/office/drawing/2014/main" id="{05CE42C4-FCE0-4088-9795-C3FE5852C3A8}"/>
              </a:ext>
            </a:extLst>
          </p:cNvPr>
          <p:cNvSpPr txBox="1">
            <a:spLocks/>
          </p:cNvSpPr>
          <p:nvPr/>
        </p:nvSpPr>
        <p:spPr>
          <a:xfrm>
            <a:off x="1005554" y="3130094"/>
            <a:ext cx="1905286" cy="512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14300" indent="0">
              <a:buNone/>
            </a:pP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Có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dịch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vụ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giao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hàng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202124"/>
                </a:solidFill>
                <a:latin typeface="Google Sans"/>
              </a:rPr>
              <a:t>tận</a:t>
            </a:r>
            <a:r>
              <a:rPr lang="vi-VN" sz="1200" b="1" dirty="0">
                <a:solidFill>
                  <a:srgbClr val="202124"/>
                </a:solidFill>
                <a:latin typeface="Google Sans"/>
              </a:rPr>
              <a:t> nơi.</a:t>
            </a:r>
            <a:r>
              <a:rPr lang="en-US" sz="1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sz="1200" b="1" dirty="0" err="1">
                <a:solidFill>
                  <a:srgbClr val="202124"/>
                </a:solidFill>
                <a:latin typeface="Google Sans"/>
              </a:rPr>
              <a:t>Hỗ</a:t>
            </a:r>
            <a:r>
              <a:rPr lang="en-US" sz="1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sz="1200" b="1" dirty="0" err="1">
                <a:solidFill>
                  <a:srgbClr val="202124"/>
                </a:solidFill>
                <a:latin typeface="Google Sans"/>
              </a:rPr>
              <a:t>trợ</a:t>
            </a:r>
            <a:r>
              <a:rPr lang="en-US" sz="1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sz="1200" b="1" dirty="0" err="1">
                <a:solidFill>
                  <a:srgbClr val="202124"/>
                </a:solidFill>
                <a:latin typeface="Google Sans"/>
              </a:rPr>
              <a:t>miễn</a:t>
            </a:r>
            <a:r>
              <a:rPr lang="en-US" sz="1200" b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sz="1200" b="1" dirty="0" err="1">
                <a:solidFill>
                  <a:srgbClr val="202124"/>
                </a:solidFill>
                <a:latin typeface="Google Sans"/>
              </a:rPr>
              <a:t>phí</a:t>
            </a:r>
            <a:r>
              <a:rPr lang="en-US" sz="1200" b="1" dirty="0">
                <a:solidFill>
                  <a:srgbClr val="202124"/>
                </a:solidFill>
                <a:latin typeface="Google Sans"/>
              </a:rPr>
              <a:t>.</a:t>
            </a:r>
            <a:endParaRPr lang="en-US" sz="1200" b="1" dirty="0"/>
          </a:p>
        </p:txBody>
      </p:sp>
      <p:grpSp>
        <p:nvGrpSpPr>
          <p:cNvPr id="53" name="Google Shape;528;p56">
            <a:extLst>
              <a:ext uri="{FF2B5EF4-FFF2-40B4-BE49-F238E27FC236}">
                <a16:creationId xmlns:a16="http://schemas.microsoft.com/office/drawing/2014/main" id="{11F542DA-713F-4423-99DE-0952EF1D3C4E}"/>
              </a:ext>
            </a:extLst>
          </p:cNvPr>
          <p:cNvGrpSpPr/>
          <p:nvPr/>
        </p:nvGrpSpPr>
        <p:grpSpPr>
          <a:xfrm>
            <a:off x="3306130" y="3726717"/>
            <a:ext cx="3555214" cy="1103532"/>
            <a:chOff x="3636333" y="3431130"/>
            <a:chExt cx="3021343" cy="937819"/>
          </a:xfrm>
          <a:solidFill>
            <a:schemeClr val="bg1">
              <a:lumMod val="50000"/>
            </a:schemeClr>
          </a:solidFill>
        </p:grpSpPr>
        <p:sp>
          <p:nvSpPr>
            <p:cNvPr id="54" name="Google Shape;529;p56">
              <a:extLst>
                <a:ext uri="{FF2B5EF4-FFF2-40B4-BE49-F238E27FC236}">
                  <a16:creationId xmlns:a16="http://schemas.microsoft.com/office/drawing/2014/main" id="{9C078797-BA2A-447C-BC2A-ADD6A3711C70}"/>
                </a:ext>
              </a:extLst>
            </p:cNvPr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530;p56">
              <a:extLst>
                <a:ext uri="{FF2B5EF4-FFF2-40B4-BE49-F238E27FC236}">
                  <a16:creationId xmlns:a16="http://schemas.microsoft.com/office/drawing/2014/main" id="{5189FAD9-972A-467E-9B1A-41E84AE876F1}"/>
                </a:ext>
              </a:extLst>
            </p:cNvPr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Google Shape;531;p56">
              <a:extLst>
                <a:ext uri="{FF2B5EF4-FFF2-40B4-BE49-F238E27FC236}">
                  <a16:creationId xmlns:a16="http://schemas.microsoft.com/office/drawing/2014/main" id="{962EF07F-8B66-44B3-B499-2DF74C799487}"/>
                </a:ext>
              </a:extLst>
            </p:cNvPr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32;p56">
              <a:extLst>
                <a:ext uri="{FF2B5EF4-FFF2-40B4-BE49-F238E27FC236}">
                  <a16:creationId xmlns:a16="http://schemas.microsoft.com/office/drawing/2014/main" id="{7F3DB743-D7DD-47C7-A0E4-2D207E0ADF5E}"/>
                </a:ext>
              </a:extLst>
            </p:cNvPr>
            <p:cNvSpPr/>
            <p:nvPr/>
          </p:nvSpPr>
          <p:spPr>
            <a:xfrm>
              <a:off x="3871413" y="3746358"/>
              <a:ext cx="327817" cy="307327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8" name="Google Shape;533;p56">
            <a:extLst>
              <a:ext uri="{FF2B5EF4-FFF2-40B4-BE49-F238E27FC236}">
                <a16:creationId xmlns:a16="http://schemas.microsoft.com/office/drawing/2014/main" id="{F25ADD53-2581-484F-BF20-3BD157E4FF29}"/>
              </a:ext>
            </a:extLst>
          </p:cNvPr>
          <p:cNvGrpSpPr/>
          <p:nvPr/>
        </p:nvGrpSpPr>
        <p:grpSpPr>
          <a:xfrm>
            <a:off x="988566" y="2834678"/>
            <a:ext cx="3789589" cy="1103532"/>
            <a:chOff x="1666788" y="2673044"/>
            <a:chExt cx="3220523" cy="937819"/>
          </a:xfrm>
          <a:solidFill>
            <a:schemeClr val="bg1">
              <a:lumMod val="50000"/>
            </a:schemeClr>
          </a:solidFill>
        </p:grpSpPr>
        <p:sp>
          <p:nvSpPr>
            <p:cNvPr id="59" name="Google Shape;534;p56">
              <a:extLst>
                <a:ext uri="{FF2B5EF4-FFF2-40B4-BE49-F238E27FC236}">
                  <a16:creationId xmlns:a16="http://schemas.microsoft.com/office/drawing/2014/main" id="{2A10888C-9E07-4EDD-8B3E-B42197159BF1}"/>
                </a:ext>
              </a:extLst>
            </p:cNvPr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61" name="Google Shape;536;p56">
              <a:extLst>
                <a:ext uri="{FF2B5EF4-FFF2-40B4-BE49-F238E27FC236}">
                  <a16:creationId xmlns:a16="http://schemas.microsoft.com/office/drawing/2014/main" id="{943CB040-7D1D-4204-AF7C-A85B60E0E63B}"/>
                </a:ext>
              </a:extLst>
            </p:cNvPr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" name="Google Shape;544;p56">
            <a:extLst>
              <a:ext uri="{FF2B5EF4-FFF2-40B4-BE49-F238E27FC236}">
                <a16:creationId xmlns:a16="http://schemas.microsoft.com/office/drawing/2014/main" id="{6FDD3D49-F75F-40F7-A576-B01E3DE37175}"/>
              </a:ext>
            </a:extLst>
          </p:cNvPr>
          <p:cNvGrpSpPr/>
          <p:nvPr/>
        </p:nvGrpSpPr>
        <p:grpSpPr>
          <a:xfrm>
            <a:off x="3237550" y="1947407"/>
            <a:ext cx="3623794" cy="1103532"/>
            <a:chOff x="3629547" y="1912884"/>
            <a:chExt cx="3014438" cy="937819"/>
          </a:xfrm>
          <a:solidFill>
            <a:schemeClr val="bg1">
              <a:lumMod val="50000"/>
            </a:schemeClr>
          </a:solidFill>
        </p:grpSpPr>
        <p:sp>
          <p:nvSpPr>
            <p:cNvPr id="70" name="Google Shape;545;p56">
              <a:extLst>
                <a:ext uri="{FF2B5EF4-FFF2-40B4-BE49-F238E27FC236}">
                  <a16:creationId xmlns:a16="http://schemas.microsoft.com/office/drawing/2014/main" id="{C8B2C3B9-1A16-4EEC-A1E6-ED775DCC75CA}"/>
                </a:ext>
              </a:extLst>
            </p:cNvPr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546;p56">
              <a:extLst>
                <a:ext uri="{FF2B5EF4-FFF2-40B4-BE49-F238E27FC236}">
                  <a16:creationId xmlns:a16="http://schemas.microsoft.com/office/drawing/2014/main" id="{7754A8C7-A36F-43A4-B78A-B042DF3F4BA4}"/>
                </a:ext>
              </a:extLst>
            </p:cNvPr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72" name="Google Shape;547;p56">
              <a:extLst>
                <a:ext uri="{FF2B5EF4-FFF2-40B4-BE49-F238E27FC236}">
                  <a16:creationId xmlns:a16="http://schemas.microsoft.com/office/drawing/2014/main" id="{7A78435C-1911-4EAC-BD5D-6E46F8C6DAA0}"/>
                </a:ext>
              </a:extLst>
            </p:cNvPr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3" name="Google Shape;548;p56">
              <a:extLst>
                <a:ext uri="{FF2B5EF4-FFF2-40B4-BE49-F238E27FC236}">
                  <a16:creationId xmlns:a16="http://schemas.microsoft.com/office/drawing/2014/main" id="{BE63A498-BF87-4119-B3D2-3119E63F4E55}"/>
                </a:ext>
              </a:extLst>
            </p:cNvPr>
            <p:cNvGrpSpPr/>
            <p:nvPr/>
          </p:nvGrpSpPr>
          <p:grpSpPr>
            <a:xfrm>
              <a:off x="3871403" y="2217441"/>
              <a:ext cx="327823" cy="328695"/>
              <a:chOff x="-1333200" y="2770450"/>
              <a:chExt cx="291450" cy="292225"/>
            </a:xfrm>
            <a:grpFill/>
          </p:grpSpPr>
          <p:sp>
            <p:nvSpPr>
              <p:cNvPr id="74" name="Google Shape;549;p56">
                <a:extLst>
                  <a:ext uri="{FF2B5EF4-FFF2-40B4-BE49-F238E27FC236}">
                    <a16:creationId xmlns:a16="http://schemas.microsoft.com/office/drawing/2014/main" id="{CAF7EF6F-7027-4F46-BCA2-9187BFA16131}"/>
                  </a:ext>
                </a:extLst>
              </p:cNvPr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5389" extrusionOk="0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accent6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Google Shape;550;p56">
                <a:extLst>
                  <a:ext uri="{FF2B5EF4-FFF2-40B4-BE49-F238E27FC236}">
                    <a16:creationId xmlns:a16="http://schemas.microsoft.com/office/drawing/2014/main" id="{E9D2B681-A620-44B5-88C0-DD58F0253926}"/>
                  </a:ext>
                </a:extLst>
              </p:cNvPr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76" name="Google Shape;533;p56">
            <a:extLst>
              <a:ext uri="{FF2B5EF4-FFF2-40B4-BE49-F238E27FC236}">
                <a16:creationId xmlns:a16="http://schemas.microsoft.com/office/drawing/2014/main" id="{F7479168-6437-4F01-8B2E-EA5114AC810D}"/>
              </a:ext>
            </a:extLst>
          </p:cNvPr>
          <p:cNvGrpSpPr/>
          <p:nvPr/>
        </p:nvGrpSpPr>
        <p:grpSpPr>
          <a:xfrm>
            <a:off x="1005554" y="1036712"/>
            <a:ext cx="3789589" cy="1103532"/>
            <a:chOff x="1666788" y="2673044"/>
            <a:chExt cx="3220523" cy="937819"/>
          </a:xfrm>
          <a:solidFill>
            <a:schemeClr val="bg1">
              <a:lumMod val="50000"/>
            </a:schemeClr>
          </a:solidFill>
        </p:grpSpPr>
        <p:sp>
          <p:nvSpPr>
            <p:cNvPr id="77" name="Google Shape;534;p56">
              <a:extLst>
                <a:ext uri="{FF2B5EF4-FFF2-40B4-BE49-F238E27FC236}">
                  <a16:creationId xmlns:a16="http://schemas.microsoft.com/office/drawing/2014/main" id="{51CC34F0-8B98-4BA4-8427-9BA07B8B0F7B}"/>
                </a:ext>
              </a:extLst>
            </p:cNvPr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535;p56">
              <a:extLst>
                <a:ext uri="{FF2B5EF4-FFF2-40B4-BE49-F238E27FC236}">
                  <a16:creationId xmlns:a16="http://schemas.microsoft.com/office/drawing/2014/main" id="{1ABDD38C-A979-47C9-B059-31A6438876E7}"/>
                </a:ext>
              </a:extLst>
            </p:cNvPr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79" name="Google Shape;536;p56">
              <a:extLst>
                <a:ext uri="{FF2B5EF4-FFF2-40B4-BE49-F238E27FC236}">
                  <a16:creationId xmlns:a16="http://schemas.microsoft.com/office/drawing/2014/main" id="{868C693C-CDFF-464C-B91F-5D4CB28BD0E2}"/>
                </a:ext>
              </a:extLst>
            </p:cNvPr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0" name="Google Shape;537;p56">
              <a:extLst>
                <a:ext uri="{FF2B5EF4-FFF2-40B4-BE49-F238E27FC236}">
                  <a16:creationId xmlns:a16="http://schemas.microsoft.com/office/drawing/2014/main" id="{B19777C3-136C-41B8-ADE6-C15AB1303D38}"/>
                </a:ext>
              </a:extLst>
            </p:cNvPr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  <a:grpFill/>
          </p:grpSpPr>
          <p:sp>
            <p:nvSpPr>
              <p:cNvPr id="81" name="Google Shape;538;p56">
                <a:extLst>
                  <a:ext uri="{FF2B5EF4-FFF2-40B4-BE49-F238E27FC236}">
                    <a16:creationId xmlns:a16="http://schemas.microsoft.com/office/drawing/2014/main" id="{C6904D83-0B97-4182-B595-4D0894009710}"/>
                  </a:ext>
                </a:extLst>
              </p:cNvPr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Google Shape;539;p56">
                <a:extLst>
                  <a:ext uri="{FF2B5EF4-FFF2-40B4-BE49-F238E27FC236}">
                    <a16:creationId xmlns:a16="http://schemas.microsoft.com/office/drawing/2014/main" id="{95DD8A54-4031-4088-AE64-1935F7F268C7}"/>
                  </a:ext>
                </a:extLst>
              </p:cNvPr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6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Google Shape;540;p56">
                <a:extLst>
                  <a:ext uri="{FF2B5EF4-FFF2-40B4-BE49-F238E27FC236}">
                    <a16:creationId xmlns:a16="http://schemas.microsoft.com/office/drawing/2014/main" id="{501EA82F-7671-4933-9394-06C8ED55C96D}"/>
                  </a:ext>
                </a:extLst>
              </p:cNvPr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6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Google Shape;541;p56">
                <a:extLst>
                  <a:ext uri="{FF2B5EF4-FFF2-40B4-BE49-F238E27FC236}">
                    <a16:creationId xmlns:a16="http://schemas.microsoft.com/office/drawing/2014/main" id="{9BC5A117-12B4-46A8-A7B7-C745CC73BC8C}"/>
                  </a:ext>
                </a:extLst>
              </p:cNvPr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6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Google Shape;542;p56">
                <a:extLst>
                  <a:ext uri="{FF2B5EF4-FFF2-40B4-BE49-F238E27FC236}">
                    <a16:creationId xmlns:a16="http://schemas.microsoft.com/office/drawing/2014/main" id="{B9AD2340-CE15-4D09-A19A-35792F77653C}"/>
                  </a:ext>
                </a:extLst>
              </p:cNvPr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6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Google Shape;543;p56">
                <a:extLst>
                  <a:ext uri="{FF2B5EF4-FFF2-40B4-BE49-F238E27FC236}">
                    <a16:creationId xmlns:a16="http://schemas.microsoft.com/office/drawing/2014/main" id="{808E52D7-707F-48AB-94F4-2EE61010E55C}"/>
                  </a:ext>
                </a:extLst>
              </p:cNvPr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1" name="Google Shape;525;p56">
            <a:extLst>
              <a:ext uri="{FF2B5EF4-FFF2-40B4-BE49-F238E27FC236}">
                <a16:creationId xmlns:a16="http://schemas.microsoft.com/office/drawing/2014/main" id="{967510BA-47E8-4C48-9D5F-776E666ED199}"/>
              </a:ext>
            </a:extLst>
          </p:cNvPr>
          <p:cNvSpPr txBox="1">
            <a:spLocks/>
          </p:cNvSpPr>
          <p:nvPr/>
        </p:nvSpPr>
        <p:spPr>
          <a:xfrm>
            <a:off x="1018507" y="1333948"/>
            <a:ext cx="1915193" cy="736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14300" indent="0">
              <a:buNone/>
            </a:pP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Sách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lỗi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bán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tại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web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sẽ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được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hoàn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trả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100%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số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tiền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trong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vòng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 1 </a:t>
            </a:r>
            <a:r>
              <a:rPr lang="vi-VN" sz="1200" b="1" dirty="0" err="1">
                <a:solidFill>
                  <a:srgbClr val="080808"/>
                </a:solidFill>
                <a:latin typeface="Google Sans"/>
              </a:rPr>
              <a:t>tuần</a:t>
            </a:r>
            <a:r>
              <a:rPr lang="vi-VN" sz="1200" b="1" dirty="0">
                <a:solidFill>
                  <a:srgbClr val="080808"/>
                </a:solidFill>
                <a:latin typeface="Google Sans"/>
              </a:rPr>
              <a:t>.</a:t>
            </a:r>
          </a:p>
        </p:txBody>
      </p:sp>
      <p:sp>
        <p:nvSpPr>
          <p:cNvPr id="126" name="Google Shape;530;p56">
            <a:extLst>
              <a:ext uri="{FF2B5EF4-FFF2-40B4-BE49-F238E27FC236}">
                <a16:creationId xmlns:a16="http://schemas.microsoft.com/office/drawing/2014/main" id="{F7923A97-F127-4EB9-A70C-6A3A58D0C80E}"/>
              </a:ext>
            </a:extLst>
          </p:cNvPr>
          <p:cNvSpPr/>
          <p:nvPr/>
        </p:nvSpPr>
        <p:spPr>
          <a:xfrm rot="16200000">
            <a:off x="3869818" y="3008609"/>
            <a:ext cx="874727" cy="76501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Google Shape;6443;p77">
            <a:extLst>
              <a:ext uri="{FF2B5EF4-FFF2-40B4-BE49-F238E27FC236}">
                <a16:creationId xmlns:a16="http://schemas.microsoft.com/office/drawing/2014/main" id="{C090D4BC-C7C3-4B36-9E1C-2BD3B962497E}"/>
              </a:ext>
            </a:extLst>
          </p:cNvPr>
          <p:cNvSpPr/>
          <p:nvPr/>
        </p:nvSpPr>
        <p:spPr>
          <a:xfrm>
            <a:off x="4091592" y="3193063"/>
            <a:ext cx="446350" cy="423926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47" grpId="0" animBg="1"/>
      <p:bldP spid="48" grpId="0" animBg="1"/>
      <p:bldP spid="50" grpId="0" animBg="1"/>
      <p:bldP spid="121" grpId="0" animBg="1"/>
      <p:bldP spid="126" grpId="0" animBg="1"/>
      <p:bldP spid="1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4">
            <a:extLst>
              <a:ext uri="{FF2B5EF4-FFF2-40B4-BE49-F238E27FC236}">
                <a16:creationId xmlns:a16="http://schemas.microsoft.com/office/drawing/2014/main" id="{F0155709-094A-4934-93D4-7038D55ED966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166471" y="1165959"/>
            <a:ext cx="3649785" cy="4305297"/>
          </a:xfrm>
          <a:custGeom>
            <a:avLst/>
            <a:gdLst>
              <a:gd name="connsiteX0" fmla="*/ 0 w 5998480"/>
              <a:gd name="connsiteY0" fmla="*/ 2985677 h 5026499"/>
              <a:gd name="connsiteX1" fmla="*/ 2999240 w 5998480"/>
              <a:gd name="connsiteY1" fmla="*/ 0 h 5026499"/>
              <a:gd name="connsiteX2" fmla="*/ 5998480 w 5998480"/>
              <a:gd name="connsiteY2" fmla="*/ 2985677 h 5026499"/>
              <a:gd name="connsiteX3" fmla="*/ 5322634 w 5998480"/>
              <a:gd name="connsiteY3" fmla="*/ 4873264 h 5026499"/>
              <a:gd name="connsiteX4" fmla="*/ 5184184 w 5998480"/>
              <a:gd name="connsiteY4" fmla="*/ 5026499 h 5026499"/>
              <a:gd name="connsiteX5" fmla="*/ 5051442 w 5998480"/>
              <a:gd name="connsiteY5" fmla="*/ 5026499 h 5026499"/>
              <a:gd name="connsiteX6" fmla="*/ 5091420 w 5998480"/>
              <a:gd name="connsiteY6" fmla="*/ 4982198 h 5026499"/>
              <a:gd name="connsiteX7" fmla="*/ 5698556 w 5998480"/>
              <a:gd name="connsiteY7" fmla="*/ 3284245 h 5026499"/>
              <a:gd name="connsiteX8" fmla="*/ 2999240 w 5998480"/>
              <a:gd name="connsiteY8" fmla="*/ 597136 h 5026499"/>
              <a:gd name="connsiteX9" fmla="*/ 299924 w 5998480"/>
              <a:gd name="connsiteY9" fmla="*/ 3284245 h 5026499"/>
              <a:gd name="connsiteX10" fmla="*/ 907670 w 5998480"/>
              <a:gd name="connsiteY10" fmla="*/ 4982198 h 5026499"/>
              <a:gd name="connsiteX11" fmla="*/ 947680 w 5998480"/>
              <a:gd name="connsiteY11" fmla="*/ 5026499 h 5026499"/>
              <a:gd name="connsiteX12" fmla="*/ 814467 w 5998480"/>
              <a:gd name="connsiteY12" fmla="*/ 5026499 h 5026499"/>
              <a:gd name="connsiteX13" fmla="*/ 675971 w 5998480"/>
              <a:gd name="connsiteY13" fmla="*/ 4873264 h 5026499"/>
              <a:gd name="connsiteX14" fmla="*/ 0 w 5998480"/>
              <a:gd name="connsiteY14" fmla="*/ 2985677 h 50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98480" h="5026499">
                <a:moveTo>
                  <a:pt x="0" y="2985677"/>
                </a:moveTo>
                <a:cubicBezTo>
                  <a:pt x="0" y="1336091"/>
                  <a:pt x="1343660" y="0"/>
                  <a:pt x="2999240" y="0"/>
                </a:cubicBezTo>
                <a:cubicBezTo>
                  <a:pt x="4656320" y="0"/>
                  <a:pt x="5998480" y="1336091"/>
                  <a:pt x="5998480" y="2985677"/>
                </a:cubicBezTo>
                <a:cubicBezTo>
                  <a:pt x="5998480" y="3701493"/>
                  <a:pt x="5745027" y="4358733"/>
                  <a:pt x="5322634" y="4873264"/>
                </a:cubicBezTo>
                <a:lnTo>
                  <a:pt x="5184184" y="5026499"/>
                </a:lnTo>
                <a:lnTo>
                  <a:pt x="5051442" y="5026499"/>
                </a:lnTo>
                <a:lnTo>
                  <a:pt x="5091420" y="4982198"/>
                </a:lnTo>
                <a:cubicBezTo>
                  <a:pt x="5470936" y="4519329"/>
                  <a:pt x="5698556" y="3928218"/>
                  <a:pt x="5698556" y="3284245"/>
                </a:cubicBezTo>
                <a:cubicBezTo>
                  <a:pt x="5698556" y="1800363"/>
                  <a:pt x="4489863" y="597136"/>
                  <a:pt x="2999240" y="597136"/>
                </a:cubicBezTo>
                <a:cubicBezTo>
                  <a:pt x="1508618" y="597136"/>
                  <a:pt x="299924" y="1800363"/>
                  <a:pt x="299924" y="3284245"/>
                </a:cubicBezTo>
                <a:cubicBezTo>
                  <a:pt x="299924" y="3928218"/>
                  <a:pt x="527831" y="4519329"/>
                  <a:pt x="907670" y="4982198"/>
                </a:cubicBezTo>
                <a:lnTo>
                  <a:pt x="947680" y="5026499"/>
                </a:lnTo>
                <a:lnTo>
                  <a:pt x="814467" y="5026499"/>
                </a:lnTo>
                <a:lnTo>
                  <a:pt x="675971" y="4873264"/>
                </a:lnTo>
                <a:cubicBezTo>
                  <a:pt x="253453" y="4358733"/>
                  <a:pt x="0" y="3701493"/>
                  <a:pt x="0" y="298567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3454771" y="2593201"/>
            <a:ext cx="5689229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vi-VN" dirty="0" err="1"/>
              <a:t>Nội</a:t>
            </a:r>
            <a:r>
              <a:rPr lang="vi-VN" dirty="0"/>
              <a:t> dung </a:t>
            </a:r>
            <a:r>
              <a:rPr lang="vi-VN" dirty="0" err="1"/>
              <a:t>và</a:t>
            </a:r>
            <a:r>
              <a:rPr lang="vi-VN" dirty="0"/>
              <a:t> phương </a:t>
            </a:r>
            <a:r>
              <a:rPr lang="vi-VN" dirty="0" err="1"/>
              <a:t>pháp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17" name="Google Shape;217;p34"/>
          <p:cNvCxnSpPr>
            <a:cxnSpLocks/>
          </p:cNvCxnSpPr>
          <p:nvPr/>
        </p:nvCxnSpPr>
        <p:spPr>
          <a:xfrm>
            <a:off x="3676650" y="4028400"/>
            <a:ext cx="54673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1591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596373" y="1628775"/>
            <a:ext cx="2673600" cy="14164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Nghiên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cứu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 </a:t>
            </a:r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2271486" y="3103173"/>
            <a:ext cx="216262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 err="1"/>
              <a:t>Nghiên</a:t>
            </a:r>
            <a:r>
              <a:rPr lang="en-US" sz="1400" dirty="0"/>
              <a:t> </a:t>
            </a:r>
            <a:r>
              <a:rPr lang="en-US" sz="1400" dirty="0" err="1"/>
              <a:t>cứu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p</a:t>
            </a:r>
            <a:r>
              <a:rPr lang="vi-VN" sz="1400" dirty="0" err="1"/>
              <a:t>hát</a:t>
            </a:r>
            <a:r>
              <a:rPr lang="vi-VN" sz="1400" dirty="0"/>
              <a:t> </a:t>
            </a:r>
            <a:r>
              <a:rPr lang="vi-VN" sz="1400" dirty="0" err="1"/>
              <a:t>triển</a:t>
            </a:r>
            <a:r>
              <a:rPr lang="vi-VN" sz="1400" dirty="0"/>
              <a:t> trang </a:t>
            </a:r>
            <a:r>
              <a:rPr lang="vi-VN" sz="1400" dirty="0" err="1"/>
              <a:t>web</a:t>
            </a:r>
            <a:r>
              <a:rPr lang="vi-VN" sz="1400" dirty="0"/>
              <a:t> </a:t>
            </a:r>
            <a:r>
              <a:rPr lang="vi-VN" sz="1400" dirty="0" err="1"/>
              <a:t>ngày</a:t>
            </a:r>
            <a:r>
              <a:rPr lang="vi-VN" sz="1400" dirty="0"/>
              <a:t> </a:t>
            </a:r>
            <a:r>
              <a:rPr lang="vi-VN" sz="1400" dirty="0" err="1"/>
              <a:t>càng</a:t>
            </a:r>
            <a:r>
              <a:rPr lang="vi-VN" sz="1400" dirty="0"/>
              <a:t> </a:t>
            </a:r>
            <a:r>
              <a:rPr lang="vi-VN" sz="1400" dirty="0" err="1"/>
              <a:t>tốt</a:t>
            </a:r>
            <a:r>
              <a:rPr lang="vi-VN" sz="1400" dirty="0"/>
              <a:t> hơn, </a:t>
            </a:r>
            <a:r>
              <a:rPr lang="vi-VN" sz="1400" dirty="0" err="1"/>
              <a:t>để</a:t>
            </a:r>
            <a:r>
              <a:rPr lang="vi-VN" sz="1400" dirty="0"/>
              <a:t> </a:t>
            </a:r>
            <a:r>
              <a:rPr lang="vi-VN" sz="1400" dirty="0" err="1"/>
              <a:t>đáp</a:t>
            </a:r>
            <a:r>
              <a:rPr lang="vi-VN" sz="1400" dirty="0"/>
              <a:t> </a:t>
            </a:r>
            <a:r>
              <a:rPr lang="vi-VN" sz="1400" dirty="0" err="1"/>
              <a:t>ứng</a:t>
            </a:r>
            <a:r>
              <a:rPr lang="vi-VN" sz="1400" dirty="0"/>
              <a:t> </a:t>
            </a:r>
            <a:r>
              <a:rPr lang="vi-VN" sz="1400" dirty="0" err="1"/>
              <a:t>đầy</a:t>
            </a:r>
            <a:r>
              <a:rPr lang="vi-VN" sz="1400" dirty="0"/>
              <a:t> </a:t>
            </a:r>
            <a:r>
              <a:rPr lang="vi-VN" sz="1400" dirty="0" err="1"/>
              <a:t>đủ</a:t>
            </a:r>
            <a:r>
              <a:rPr lang="vi-VN" sz="1400" dirty="0"/>
              <a:t> nhu </a:t>
            </a:r>
            <a:r>
              <a:rPr lang="vi-VN" sz="1400" dirty="0" err="1"/>
              <a:t>cầu</a:t>
            </a:r>
            <a:r>
              <a:rPr lang="vi-VN" sz="1400" dirty="0"/>
              <a:t> cho sinh viên</a:t>
            </a:r>
            <a:endParaRPr sz="1400" dirty="0"/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7" name="Graphic 11">
            <a:extLst>
              <a:ext uri="{FF2B5EF4-FFF2-40B4-BE49-F238E27FC236}">
                <a16:creationId xmlns:a16="http://schemas.microsoft.com/office/drawing/2014/main" id="{4D205A1B-5E69-48B7-857E-A63C2181495F}"/>
              </a:ext>
            </a:extLst>
          </p:cNvPr>
          <p:cNvSpPr/>
          <p:nvPr/>
        </p:nvSpPr>
        <p:spPr>
          <a:xfrm flipH="1">
            <a:off x="-1" y="1"/>
            <a:ext cx="8493487" cy="5143500"/>
          </a:xfrm>
          <a:custGeom>
            <a:avLst/>
            <a:gdLst>
              <a:gd name="connsiteX0" fmla="*/ 10608181 w 10642598"/>
              <a:gd name="connsiteY0" fmla="*/ 3620389 h 6857999"/>
              <a:gd name="connsiteX1" fmla="*/ 2833116 w 10642598"/>
              <a:gd name="connsiteY1" fmla="*/ 6857999 h 6857999"/>
              <a:gd name="connsiteX2" fmla="*/ 0 w 10642598"/>
              <a:gd name="connsiteY2" fmla="*/ 6857999 h 6857999"/>
              <a:gd name="connsiteX3" fmla="*/ 8625966 w 10642598"/>
              <a:gd name="connsiteY3" fmla="*/ 4820539 h 6857999"/>
              <a:gd name="connsiteX4" fmla="*/ 8405620 w 10642598"/>
              <a:gd name="connsiteY4" fmla="*/ 0 h 6857999"/>
              <a:gd name="connsiteX5" fmla="*/ 9801731 w 10642598"/>
              <a:gd name="connsiteY5" fmla="*/ 0 h 6857999"/>
              <a:gd name="connsiteX6" fmla="*/ 10608181 w 10642598"/>
              <a:gd name="connsiteY6" fmla="*/ 362038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2598" h="6857999">
                <a:moveTo>
                  <a:pt x="10608181" y="3620389"/>
                </a:moveTo>
                <a:cubicBezTo>
                  <a:pt x="10123168" y="7059294"/>
                  <a:pt x="5876797" y="6696201"/>
                  <a:pt x="2833116" y="6857999"/>
                </a:cubicBezTo>
                <a:lnTo>
                  <a:pt x="0" y="6857999"/>
                </a:lnTo>
                <a:cubicBezTo>
                  <a:pt x="0" y="6857999"/>
                  <a:pt x="6970013" y="6676389"/>
                  <a:pt x="8625966" y="4820539"/>
                </a:cubicBezTo>
                <a:cubicBezTo>
                  <a:pt x="10046587" y="3228467"/>
                  <a:pt x="8405620" y="0"/>
                  <a:pt x="8405620" y="0"/>
                </a:cubicBezTo>
                <a:lnTo>
                  <a:pt x="9801731" y="0"/>
                </a:lnTo>
                <a:cubicBezTo>
                  <a:pt x="9801731" y="0"/>
                  <a:pt x="10877548" y="1709928"/>
                  <a:pt x="10608181" y="36203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86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Google Shape;224;p35">
            <a:extLst>
              <a:ext uri="{FF2B5EF4-FFF2-40B4-BE49-F238E27FC236}">
                <a16:creationId xmlns:a16="http://schemas.microsoft.com/office/drawing/2014/main" id="{3DE6EBB3-B86C-4F81-A0FC-8AFDAEB60B32}"/>
              </a:ext>
            </a:extLst>
          </p:cNvPr>
          <p:cNvSpPr txBox="1">
            <a:spLocks/>
          </p:cNvSpPr>
          <p:nvPr/>
        </p:nvSpPr>
        <p:spPr>
          <a:xfrm>
            <a:off x="1919950" y="201201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vi-VN" sz="2800" dirty="0"/>
              <a:t>2. </a:t>
            </a:r>
            <a:r>
              <a:rPr lang="vi-VN" sz="2800" dirty="0" err="1"/>
              <a:t>Nội</a:t>
            </a:r>
            <a:r>
              <a:rPr lang="vi-VN" sz="2800" dirty="0"/>
              <a:t> dung </a:t>
            </a:r>
            <a:r>
              <a:rPr lang="vi-VN" sz="2800" dirty="0" err="1"/>
              <a:t>và</a:t>
            </a:r>
            <a:r>
              <a:rPr lang="vi-VN" sz="2800" dirty="0"/>
              <a:t> phương </a:t>
            </a:r>
            <a:r>
              <a:rPr lang="vi-VN" sz="2800" dirty="0" err="1"/>
              <a:t>pháp</a:t>
            </a:r>
            <a:endParaRPr lang="vi-VN"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4">
            <a:extLst>
              <a:ext uri="{FF2B5EF4-FFF2-40B4-BE49-F238E27FC236}">
                <a16:creationId xmlns:a16="http://schemas.microsoft.com/office/drawing/2014/main" id="{00061396-7157-4DBE-9973-B30FAC3AD33A}"/>
              </a:ext>
            </a:extLst>
          </p:cNvPr>
          <p:cNvSpPr/>
          <p:nvPr/>
        </p:nvSpPr>
        <p:spPr>
          <a:xfrm rot="21182208">
            <a:off x="3469882" y="2446556"/>
            <a:ext cx="2663679" cy="1025845"/>
          </a:xfrm>
          <a:custGeom>
            <a:avLst/>
            <a:gdLst>
              <a:gd name="connsiteX0" fmla="*/ 3791563 w 3785902"/>
              <a:gd name="connsiteY0" fmla="*/ 1096025 h 3049416"/>
              <a:gd name="connsiteX1" fmla="*/ 1826241 w 3785902"/>
              <a:gd name="connsiteY1" fmla="*/ 3053191 h 3049416"/>
              <a:gd name="connsiteX2" fmla="*/ 0 w 3785902"/>
              <a:gd name="connsiteY2" fmla="*/ 1820642 h 3049416"/>
              <a:gd name="connsiteX3" fmla="*/ 1628486 w 3785902"/>
              <a:gd name="connsiteY3" fmla="*/ 2681783 h 3049416"/>
              <a:gd name="connsiteX4" fmla="*/ 3593868 w 3785902"/>
              <a:gd name="connsiteY4" fmla="*/ 724617 h 3049416"/>
              <a:gd name="connsiteX5" fmla="*/ 3454727 w 3785902"/>
              <a:gd name="connsiteY5" fmla="*/ 0 h 3049416"/>
              <a:gd name="connsiteX6" fmla="*/ 3791563 w 3785902"/>
              <a:gd name="connsiteY6" fmla="*/ 1096025 h 304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5902" h="3049416">
                <a:moveTo>
                  <a:pt x="3791563" y="1096025"/>
                </a:moveTo>
                <a:cubicBezTo>
                  <a:pt x="3791563" y="2176955"/>
                  <a:pt x="2911675" y="3053191"/>
                  <a:pt x="1826241" y="3053191"/>
                </a:cubicBezTo>
                <a:cubicBezTo>
                  <a:pt x="997847" y="3053191"/>
                  <a:pt x="289177" y="2542824"/>
                  <a:pt x="0" y="1820642"/>
                </a:cubicBezTo>
                <a:cubicBezTo>
                  <a:pt x="353331" y="2340260"/>
                  <a:pt x="950858" y="2681783"/>
                  <a:pt x="1628486" y="2681783"/>
                </a:cubicBezTo>
                <a:cubicBezTo>
                  <a:pt x="2713920" y="2681783"/>
                  <a:pt x="3593868" y="1805547"/>
                  <a:pt x="3593868" y="724617"/>
                </a:cubicBezTo>
                <a:cubicBezTo>
                  <a:pt x="3593868" y="468612"/>
                  <a:pt x="3544506" y="224111"/>
                  <a:pt x="3454727" y="0"/>
                </a:cubicBezTo>
                <a:cubicBezTo>
                  <a:pt x="3667334" y="312733"/>
                  <a:pt x="3791563" y="689923"/>
                  <a:pt x="3791563" y="10960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3">
            <a:extLst>
              <a:ext uri="{FF2B5EF4-FFF2-40B4-BE49-F238E27FC236}">
                <a16:creationId xmlns:a16="http://schemas.microsoft.com/office/drawing/2014/main" id="{E73806D1-1BEC-4743-8AF3-5C54951C51F1}"/>
              </a:ext>
            </a:extLst>
          </p:cNvPr>
          <p:cNvSpPr/>
          <p:nvPr/>
        </p:nvSpPr>
        <p:spPr>
          <a:xfrm>
            <a:off x="3213005" y="1687652"/>
            <a:ext cx="1392151" cy="1591180"/>
          </a:xfrm>
          <a:custGeom>
            <a:avLst/>
            <a:gdLst>
              <a:gd name="connsiteX0" fmla="*/ 2523347 w 2519877"/>
              <a:gd name="connsiteY0" fmla="*/ 4311790 h 4333702"/>
              <a:gd name="connsiteX1" fmla="*/ 2178537 w 2519877"/>
              <a:gd name="connsiteY1" fmla="*/ 4338815 h 4333702"/>
              <a:gd name="connsiteX2" fmla="*/ 0 w 2519877"/>
              <a:gd name="connsiteY2" fmla="*/ 2169468 h 4333702"/>
              <a:gd name="connsiteX3" fmla="*/ 2178537 w 2519877"/>
              <a:gd name="connsiteY3" fmla="*/ 0 h 4333702"/>
              <a:gd name="connsiteX4" fmla="*/ 2523347 w 2519877"/>
              <a:gd name="connsiteY4" fmla="*/ 27086 h 4333702"/>
              <a:gd name="connsiteX5" fmla="*/ 689619 w 2519877"/>
              <a:gd name="connsiteY5" fmla="*/ 2169468 h 4333702"/>
              <a:gd name="connsiteX6" fmla="*/ 2523347 w 2519877"/>
              <a:gd name="connsiteY6" fmla="*/ 4311790 h 433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9877" h="4333702">
                <a:moveTo>
                  <a:pt x="2523347" y="4311790"/>
                </a:moveTo>
                <a:cubicBezTo>
                  <a:pt x="2410987" y="4329625"/>
                  <a:pt x="2295827" y="4338815"/>
                  <a:pt x="2178537" y="4338815"/>
                </a:cubicBezTo>
                <a:cubicBezTo>
                  <a:pt x="975326" y="4338876"/>
                  <a:pt x="0" y="3367567"/>
                  <a:pt x="0" y="2169468"/>
                </a:cubicBezTo>
                <a:cubicBezTo>
                  <a:pt x="0" y="971248"/>
                  <a:pt x="975326" y="0"/>
                  <a:pt x="2178537" y="0"/>
                </a:cubicBezTo>
                <a:cubicBezTo>
                  <a:pt x="2295888" y="0"/>
                  <a:pt x="2411048" y="9252"/>
                  <a:pt x="2523347" y="27086"/>
                </a:cubicBezTo>
                <a:cubicBezTo>
                  <a:pt x="1484049" y="191608"/>
                  <a:pt x="689619" y="1088112"/>
                  <a:pt x="689619" y="2169468"/>
                </a:cubicBezTo>
                <a:cubicBezTo>
                  <a:pt x="689619" y="3250703"/>
                  <a:pt x="1484049" y="4147268"/>
                  <a:pt x="2523347" y="431179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Tìm</a:t>
            </a:r>
            <a:r>
              <a:rPr lang="vi-V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kiếm</a:t>
            </a:r>
            <a:endParaRPr lang="vi-V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dirty="0"/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ở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069327" y="538281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497397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628319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30222" y="117229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Các</a:t>
            </a:r>
            <a:r>
              <a:rPr lang="en-US" dirty="0"/>
              <a:t> web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570734" y="1604266"/>
            <a:ext cx="1794012" cy="518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Phân </a:t>
            </a:r>
            <a:r>
              <a:rPr lang="vi-VN" dirty="0" err="1"/>
              <a:t>tích</a:t>
            </a:r>
            <a:r>
              <a:rPr lang="vi-VN" dirty="0"/>
              <a:t>, tham </a:t>
            </a:r>
            <a:r>
              <a:rPr lang="vi-VN" dirty="0" err="1"/>
              <a:t>khảo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trang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sẵn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công ở trong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ngoài</a:t>
            </a:r>
            <a:r>
              <a:rPr lang="vi-VN" dirty="0"/>
              <a:t> </a:t>
            </a:r>
            <a:r>
              <a:rPr lang="vi-VN" dirty="0" err="1"/>
              <a:t>nước</a:t>
            </a:r>
            <a:endParaRPr lang="vi-VN"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-135010" y="2291691"/>
            <a:ext cx="248297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N</a:t>
            </a:r>
            <a:r>
              <a:rPr lang="vi-VN" dirty="0" err="1"/>
              <a:t>gười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kinh </a:t>
            </a:r>
            <a:r>
              <a:rPr lang="vi-VN" dirty="0" err="1"/>
              <a:t>nghiệm</a:t>
            </a:r>
            <a:endParaRPr lang="vi-VN"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390296" y="2737307"/>
            <a:ext cx="197445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,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Thông</a:t>
            </a:r>
            <a:r>
              <a:rPr lang="en-US" dirty="0"/>
              <a:t> qua google form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dung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dirty="0"/>
          </a:p>
        </p:txBody>
      </p:sp>
      <p:cxnSp>
        <p:nvCxnSpPr>
          <p:cNvPr id="158" name="Google Shape;158;p30"/>
          <p:cNvCxnSpPr>
            <a:cxnSpLocks/>
          </p:cNvCxnSpPr>
          <p:nvPr/>
        </p:nvCxnSpPr>
        <p:spPr>
          <a:xfrm>
            <a:off x="3297225" y="0"/>
            <a:ext cx="0" cy="3044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>
            <a:cxnSpLocks/>
          </p:cNvCxnSpPr>
          <p:nvPr/>
        </p:nvCxnSpPr>
        <p:spPr>
          <a:xfrm>
            <a:off x="5861950" y="2141336"/>
            <a:ext cx="0" cy="3020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Freeform: Shape 6">
            <a:extLst>
              <a:ext uri="{FF2B5EF4-FFF2-40B4-BE49-F238E27FC236}">
                <a16:creationId xmlns:a16="http://schemas.microsoft.com/office/drawing/2014/main" id="{FF763D6B-E8D6-40F9-9C62-BA57D0C17CDB}"/>
              </a:ext>
            </a:extLst>
          </p:cNvPr>
          <p:cNvSpPr/>
          <p:nvPr/>
        </p:nvSpPr>
        <p:spPr>
          <a:xfrm rot="20750904">
            <a:off x="4011898" y="1879164"/>
            <a:ext cx="1732503" cy="1336250"/>
          </a:xfrm>
          <a:custGeom>
            <a:avLst/>
            <a:gdLst>
              <a:gd name="connsiteX0" fmla="*/ 4220734 w 4425001"/>
              <a:gd name="connsiteY0" fmla="*/ 1588406 h 4948454"/>
              <a:gd name="connsiteX1" fmla="*/ 2946430 w 4425001"/>
              <a:gd name="connsiteY1" fmla="*/ 4950982 h 4948454"/>
              <a:gd name="connsiteX2" fmla="*/ 3543593 w 4425001"/>
              <a:gd name="connsiteY2" fmla="*/ 2058845 h 4948454"/>
              <a:gd name="connsiteX3" fmla="*/ 120577 w 4425001"/>
              <a:gd name="connsiteY3" fmla="*/ 678329 h 4948454"/>
              <a:gd name="connsiteX4" fmla="*/ 0 w 4425001"/>
              <a:gd name="connsiteY4" fmla="*/ 732866 h 4948454"/>
              <a:gd name="connsiteX5" fmla="*/ 797718 w 4425001"/>
              <a:gd name="connsiteY5" fmla="*/ 207830 h 4948454"/>
              <a:gd name="connsiteX6" fmla="*/ 4220734 w 4425001"/>
              <a:gd name="connsiteY6" fmla="*/ 1588406 h 494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5001" h="4948454">
                <a:moveTo>
                  <a:pt x="4220734" y="1588406"/>
                </a:moveTo>
                <a:cubicBezTo>
                  <a:pt x="4763603" y="2872509"/>
                  <a:pt x="4193526" y="4349316"/>
                  <a:pt x="2946430" y="4950982"/>
                </a:cubicBezTo>
                <a:cubicBezTo>
                  <a:pt x="3703185" y="4223079"/>
                  <a:pt x="3975258" y="3080064"/>
                  <a:pt x="3543593" y="2058845"/>
                </a:cubicBezTo>
                <a:cubicBezTo>
                  <a:pt x="2983498" y="734022"/>
                  <a:pt x="1450999" y="115922"/>
                  <a:pt x="120577" y="678329"/>
                </a:cubicBezTo>
                <a:cubicBezTo>
                  <a:pt x="79735" y="695615"/>
                  <a:pt x="39502" y="713814"/>
                  <a:pt x="0" y="732866"/>
                </a:cubicBezTo>
                <a:cubicBezTo>
                  <a:pt x="225024" y="516485"/>
                  <a:pt x="492776" y="336746"/>
                  <a:pt x="797718" y="207830"/>
                </a:cubicBezTo>
                <a:cubicBezTo>
                  <a:pt x="2128140" y="-354516"/>
                  <a:pt x="3660700" y="263584"/>
                  <a:pt x="4220734" y="158840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224;p35">
            <a:extLst>
              <a:ext uri="{FF2B5EF4-FFF2-40B4-BE49-F238E27FC236}">
                <a16:creationId xmlns:a16="http://schemas.microsoft.com/office/drawing/2014/main" id="{2A6EFF0A-910E-4094-BEBB-1C1220DD0653}"/>
              </a:ext>
            </a:extLst>
          </p:cNvPr>
          <p:cNvSpPr txBox="1">
            <a:spLocks/>
          </p:cNvSpPr>
          <p:nvPr/>
        </p:nvSpPr>
        <p:spPr>
          <a:xfrm>
            <a:off x="3314858" y="-39433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vi-VN" sz="2800" dirty="0"/>
              <a:t>2. </a:t>
            </a:r>
            <a:r>
              <a:rPr lang="vi-VN" sz="2800" dirty="0" err="1"/>
              <a:t>Nội</a:t>
            </a:r>
            <a:r>
              <a:rPr lang="vi-VN" sz="2800" dirty="0"/>
              <a:t> dung </a:t>
            </a:r>
            <a:r>
              <a:rPr lang="vi-VN" sz="2800" dirty="0" err="1"/>
              <a:t>và</a:t>
            </a:r>
            <a:r>
              <a:rPr lang="vi-VN" sz="2800" dirty="0"/>
              <a:t> phương </a:t>
            </a:r>
            <a:r>
              <a:rPr lang="vi-VN" sz="2800" dirty="0" err="1"/>
              <a:t>pháp</a:t>
            </a:r>
            <a:endParaRPr lang="vi-VN"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 build="p"/>
      <p:bldP spid="155" grpId="0"/>
      <p:bldP spid="157" grpId="0"/>
      <p:bldP spid="156" grpId="0"/>
      <p:bldP spid="160" grpId="0"/>
      <p:bldP spid="161" grpId="0"/>
      <p:bldP spid="162" grpId="0"/>
      <p:bldP spid="153" grpId="0"/>
      <p:bldP spid="154" grpId="0" build="p"/>
      <p:bldP spid="163" grpId="0"/>
      <p:bldP spid="164" grpId="0" build="p"/>
      <p:bldP spid="165" grpId="0"/>
      <p:bldP spid="166" grpId="0" build="p"/>
      <p:bldP spid="167" grpId="0"/>
      <p:bldP spid="168" grpId="0" build="p"/>
      <p:bldP spid="169" grpId="0"/>
      <p:bldP spid="17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7B3E2366-3863-4671-BACF-3D54581B317A}"/>
              </a:ext>
            </a:extLst>
          </p:cNvPr>
          <p:cNvSpPr/>
          <p:nvPr/>
        </p:nvSpPr>
        <p:spPr>
          <a:xfrm flipH="1">
            <a:off x="-2" y="0"/>
            <a:ext cx="8658225" cy="4193705"/>
          </a:xfrm>
          <a:custGeom>
            <a:avLst/>
            <a:gdLst>
              <a:gd name="connsiteX0" fmla="*/ 0 w 6096000"/>
              <a:gd name="connsiteY0" fmla="*/ 0 h 2651804"/>
              <a:gd name="connsiteX1" fmla="*/ 6096000 w 6096000"/>
              <a:gd name="connsiteY1" fmla="*/ 0 h 2651804"/>
              <a:gd name="connsiteX2" fmla="*/ 6096000 w 6096000"/>
              <a:gd name="connsiteY2" fmla="*/ 2651804 h 2651804"/>
              <a:gd name="connsiteX3" fmla="*/ 0 w 6096000"/>
              <a:gd name="connsiteY3" fmla="*/ 2651804 h 2651804"/>
              <a:gd name="connsiteX4" fmla="*/ 0 w 6096000"/>
              <a:gd name="connsiteY4" fmla="*/ 0 h 2651804"/>
              <a:gd name="connsiteX0" fmla="*/ 0 w 6096000"/>
              <a:gd name="connsiteY0" fmla="*/ 0 h 2651804"/>
              <a:gd name="connsiteX1" fmla="*/ 6096000 w 6096000"/>
              <a:gd name="connsiteY1" fmla="*/ 0 h 2651804"/>
              <a:gd name="connsiteX2" fmla="*/ 6096000 w 6096000"/>
              <a:gd name="connsiteY2" fmla="*/ 2651804 h 2651804"/>
              <a:gd name="connsiteX3" fmla="*/ 2978727 w 6096000"/>
              <a:gd name="connsiteY3" fmla="*/ 2632364 h 2651804"/>
              <a:gd name="connsiteX4" fmla="*/ 0 w 6096000"/>
              <a:gd name="connsiteY4" fmla="*/ 2651804 h 2651804"/>
              <a:gd name="connsiteX5" fmla="*/ 0 w 6096000"/>
              <a:gd name="connsiteY5" fmla="*/ 0 h 2651804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2978727 w 6096000"/>
              <a:gd name="connsiteY3" fmla="*/ 2632364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469222"/>
              <a:gd name="connsiteX1" fmla="*/ 6096000 w 6096000"/>
              <a:gd name="connsiteY1" fmla="*/ 0 h 3469222"/>
              <a:gd name="connsiteX2" fmla="*/ 6082145 w 6096000"/>
              <a:gd name="connsiteY2" fmla="*/ 3469222 h 3469222"/>
              <a:gd name="connsiteX3" fmla="*/ 4627418 w 6096000"/>
              <a:gd name="connsiteY3" fmla="*/ 2549237 h 3469222"/>
              <a:gd name="connsiteX4" fmla="*/ 0 w 6096000"/>
              <a:gd name="connsiteY4" fmla="*/ 2651804 h 3469222"/>
              <a:gd name="connsiteX5" fmla="*/ 0 w 6096000"/>
              <a:gd name="connsiteY5" fmla="*/ 0 h 3469222"/>
              <a:gd name="connsiteX0" fmla="*/ 0 w 6096000"/>
              <a:gd name="connsiteY0" fmla="*/ 0 h 3840134"/>
              <a:gd name="connsiteX1" fmla="*/ 6096000 w 6096000"/>
              <a:gd name="connsiteY1" fmla="*/ 0 h 3840134"/>
              <a:gd name="connsiteX2" fmla="*/ 6082145 w 6096000"/>
              <a:gd name="connsiteY2" fmla="*/ 3469222 h 3840134"/>
              <a:gd name="connsiteX3" fmla="*/ 4627418 w 6096000"/>
              <a:gd name="connsiteY3" fmla="*/ 2549237 h 3840134"/>
              <a:gd name="connsiteX4" fmla="*/ 0 w 6096000"/>
              <a:gd name="connsiteY4" fmla="*/ 2651804 h 3840134"/>
              <a:gd name="connsiteX5" fmla="*/ 0 w 6096000"/>
              <a:gd name="connsiteY5" fmla="*/ 0 h 3840134"/>
              <a:gd name="connsiteX0" fmla="*/ 0 w 6096000"/>
              <a:gd name="connsiteY0" fmla="*/ 0 h 3752076"/>
              <a:gd name="connsiteX1" fmla="*/ 6096000 w 6096000"/>
              <a:gd name="connsiteY1" fmla="*/ 0 h 3752076"/>
              <a:gd name="connsiteX2" fmla="*/ 6082145 w 6096000"/>
              <a:gd name="connsiteY2" fmla="*/ 3469222 h 3752076"/>
              <a:gd name="connsiteX3" fmla="*/ 4627418 w 6096000"/>
              <a:gd name="connsiteY3" fmla="*/ 2549237 h 3752076"/>
              <a:gd name="connsiteX4" fmla="*/ 2133600 w 6096000"/>
              <a:gd name="connsiteY4" fmla="*/ 2153041 h 3752076"/>
              <a:gd name="connsiteX5" fmla="*/ 0 w 6096000"/>
              <a:gd name="connsiteY5" fmla="*/ 0 h 3752076"/>
              <a:gd name="connsiteX0" fmla="*/ 0 w 6096000"/>
              <a:gd name="connsiteY0" fmla="*/ 0 h 3752076"/>
              <a:gd name="connsiteX1" fmla="*/ 6096000 w 6096000"/>
              <a:gd name="connsiteY1" fmla="*/ 0 h 3752076"/>
              <a:gd name="connsiteX2" fmla="*/ 6082145 w 6096000"/>
              <a:gd name="connsiteY2" fmla="*/ 3469222 h 3752076"/>
              <a:gd name="connsiteX3" fmla="*/ 4627418 w 6096000"/>
              <a:gd name="connsiteY3" fmla="*/ 2549237 h 3752076"/>
              <a:gd name="connsiteX4" fmla="*/ 2133600 w 6096000"/>
              <a:gd name="connsiteY4" fmla="*/ 2153041 h 3752076"/>
              <a:gd name="connsiteX5" fmla="*/ 0 w 6096000"/>
              <a:gd name="connsiteY5" fmla="*/ 0 h 3752076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0 w 6096000"/>
              <a:gd name="connsiteY5" fmla="*/ 0 h 3751047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1149927 w 6096000"/>
              <a:gd name="connsiteY5" fmla="*/ 1052946 h 3751047"/>
              <a:gd name="connsiteX6" fmla="*/ 0 w 6096000"/>
              <a:gd name="connsiteY6" fmla="*/ 0 h 3751047"/>
              <a:gd name="connsiteX0" fmla="*/ 0 w 6096000"/>
              <a:gd name="connsiteY0" fmla="*/ 0 h 3751047"/>
              <a:gd name="connsiteX1" fmla="*/ 6096000 w 6096000"/>
              <a:gd name="connsiteY1" fmla="*/ 0 h 3751047"/>
              <a:gd name="connsiteX2" fmla="*/ 6082145 w 6096000"/>
              <a:gd name="connsiteY2" fmla="*/ 3469222 h 3751047"/>
              <a:gd name="connsiteX3" fmla="*/ 4627418 w 6096000"/>
              <a:gd name="connsiteY3" fmla="*/ 2549237 h 3751047"/>
              <a:gd name="connsiteX4" fmla="*/ 2521527 w 6096000"/>
              <a:gd name="connsiteY4" fmla="*/ 2208459 h 3751047"/>
              <a:gd name="connsiteX5" fmla="*/ 2549237 w 6096000"/>
              <a:gd name="connsiteY5" fmla="*/ 969818 h 3751047"/>
              <a:gd name="connsiteX6" fmla="*/ 0 w 6096000"/>
              <a:gd name="connsiteY6" fmla="*/ 0 h 3751047"/>
              <a:gd name="connsiteX0" fmla="*/ 73900 w 6169900"/>
              <a:gd name="connsiteY0" fmla="*/ 0 h 3751047"/>
              <a:gd name="connsiteX1" fmla="*/ 6169900 w 6169900"/>
              <a:gd name="connsiteY1" fmla="*/ 0 h 3751047"/>
              <a:gd name="connsiteX2" fmla="*/ 6156045 w 6169900"/>
              <a:gd name="connsiteY2" fmla="*/ 3469222 h 3751047"/>
              <a:gd name="connsiteX3" fmla="*/ 4701318 w 6169900"/>
              <a:gd name="connsiteY3" fmla="*/ 2549237 h 3751047"/>
              <a:gd name="connsiteX4" fmla="*/ 2595427 w 6169900"/>
              <a:gd name="connsiteY4" fmla="*/ 2208459 h 3751047"/>
              <a:gd name="connsiteX5" fmla="*/ 2623137 w 6169900"/>
              <a:gd name="connsiteY5" fmla="*/ 969818 h 3751047"/>
              <a:gd name="connsiteX6" fmla="*/ 73900 w 6169900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78653 w 6174653"/>
              <a:gd name="connsiteY0" fmla="*/ 0 h 3751047"/>
              <a:gd name="connsiteX1" fmla="*/ 6174653 w 6174653"/>
              <a:gd name="connsiteY1" fmla="*/ 0 h 3751047"/>
              <a:gd name="connsiteX2" fmla="*/ 6160798 w 6174653"/>
              <a:gd name="connsiteY2" fmla="*/ 3469222 h 3751047"/>
              <a:gd name="connsiteX3" fmla="*/ 4706071 w 6174653"/>
              <a:gd name="connsiteY3" fmla="*/ 2549237 h 3751047"/>
              <a:gd name="connsiteX4" fmla="*/ 2600180 w 6174653"/>
              <a:gd name="connsiteY4" fmla="*/ 2208459 h 3751047"/>
              <a:gd name="connsiteX5" fmla="*/ 2627890 w 6174653"/>
              <a:gd name="connsiteY5" fmla="*/ 969818 h 3751047"/>
              <a:gd name="connsiteX6" fmla="*/ 78653 w 6174653"/>
              <a:gd name="connsiteY6" fmla="*/ 0 h 3751047"/>
              <a:gd name="connsiteX0" fmla="*/ 85362 w 6181362"/>
              <a:gd name="connsiteY0" fmla="*/ 0 h 3748753"/>
              <a:gd name="connsiteX1" fmla="*/ 6181362 w 6181362"/>
              <a:gd name="connsiteY1" fmla="*/ 0 h 3748753"/>
              <a:gd name="connsiteX2" fmla="*/ 6167507 w 6181362"/>
              <a:gd name="connsiteY2" fmla="*/ 3469222 h 3748753"/>
              <a:gd name="connsiteX3" fmla="*/ 4712780 w 6181362"/>
              <a:gd name="connsiteY3" fmla="*/ 2549237 h 3748753"/>
              <a:gd name="connsiteX4" fmla="*/ 2994817 w 6181362"/>
              <a:gd name="connsiteY4" fmla="*/ 2333150 h 3748753"/>
              <a:gd name="connsiteX5" fmla="*/ 2634599 w 6181362"/>
              <a:gd name="connsiteY5" fmla="*/ 969818 h 3748753"/>
              <a:gd name="connsiteX6" fmla="*/ 85362 w 6181362"/>
              <a:gd name="connsiteY6" fmla="*/ 0 h 3748753"/>
              <a:gd name="connsiteX0" fmla="*/ 109781 w 6205781"/>
              <a:gd name="connsiteY0" fmla="*/ 0 h 3748753"/>
              <a:gd name="connsiteX1" fmla="*/ 6205781 w 6205781"/>
              <a:gd name="connsiteY1" fmla="*/ 0 h 3748753"/>
              <a:gd name="connsiteX2" fmla="*/ 6191926 w 6205781"/>
              <a:gd name="connsiteY2" fmla="*/ 3469222 h 3748753"/>
              <a:gd name="connsiteX3" fmla="*/ 4737199 w 6205781"/>
              <a:gd name="connsiteY3" fmla="*/ 2549237 h 3748753"/>
              <a:gd name="connsiteX4" fmla="*/ 3019236 w 6205781"/>
              <a:gd name="connsiteY4" fmla="*/ 2333150 h 3748753"/>
              <a:gd name="connsiteX5" fmla="*/ 2659018 w 6205781"/>
              <a:gd name="connsiteY5" fmla="*/ 969818 h 3748753"/>
              <a:gd name="connsiteX6" fmla="*/ 109781 w 6205781"/>
              <a:gd name="connsiteY6" fmla="*/ 0 h 3748753"/>
              <a:gd name="connsiteX0" fmla="*/ 151541 w 6247541"/>
              <a:gd name="connsiteY0" fmla="*/ 0 h 3748753"/>
              <a:gd name="connsiteX1" fmla="*/ 6247541 w 6247541"/>
              <a:gd name="connsiteY1" fmla="*/ 0 h 3748753"/>
              <a:gd name="connsiteX2" fmla="*/ 6233686 w 6247541"/>
              <a:gd name="connsiteY2" fmla="*/ 3469222 h 3748753"/>
              <a:gd name="connsiteX3" fmla="*/ 4778959 w 6247541"/>
              <a:gd name="connsiteY3" fmla="*/ 2549237 h 3748753"/>
              <a:gd name="connsiteX4" fmla="*/ 3060996 w 6247541"/>
              <a:gd name="connsiteY4" fmla="*/ 2333150 h 3748753"/>
              <a:gd name="connsiteX5" fmla="*/ 2700778 w 6247541"/>
              <a:gd name="connsiteY5" fmla="*/ 969818 h 3748753"/>
              <a:gd name="connsiteX6" fmla="*/ 151541 w 6247541"/>
              <a:gd name="connsiteY6" fmla="*/ 0 h 3748753"/>
              <a:gd name="connsiteX0" fmla="*/ 111448 w 6207448"/>
              <a:gd name="connsiteY0" fmla="*/ 0 h 3747744"/>
              <a:gd name="connsiteX1" fmla="*/ 6207448 w 6207448"/>
              <a:gd name="connsiteY1" fmla="*/ 0 h 3747744"/>
              <a:gd name="connsiteX2" fmla="*/ 6193593 w 6207448"/>
              <a:gd name="connsiteY2" fmla="*/ 3469222 h 3747744"/>
              <a:gd name="connsiteX3" fmla="*/ 4738866 w 6207448"/>
              <a:gd name="connsiteY3" fmla="*/ 2549237 h 3747744"/>
              <a:gd name="connsiteX4" fmla="*/ 3325703 w 6207448"/>
              <a:gd name="connsiteY4" fmla="*/ 2388568 h 3747744"/>
              <a:gd name="connsiteX5" fmla="*/ 2660685 w 6207448"/>
              <a:gd name="connsiteY5" fmla="*/ 969818 h 3747744"/>
              <a:gd name="connsiteX6" fmla="*/ 111448 w 6207448"/>
              <a:gd name="connsiteY6" fmla="*/ 0 h 3747744"/>
              <a:gd name="connsiteX0" fmla="*/ 111448 w 6207448"/>
              <a:gd name="connsiteY0" fmla="*/ 0 h 3747744"/>
              <a:gd name="connsiteX1" fmla="*/ 6207448 w 6207448"/>
              <a:gd name="connsiteY1" fmla="*/ 0 h 3747744"/>
              <a:gd name="connsiteX2" fmla="*/ 6193593 w 6207448"/>
              <a:gd name="connsiteY2" fmla="*/ 3469222 h 3747744"/>
              <a:gd name="connsiteX3" fmla="*/ 4738866 w 6207448"/>
              <a:gd name="connsiteY3" fmla="*/ 2549237 h 3747744"/>
              <a:gd name="connsiteX4" fmla="*/ 3325703 w 6207448"/>
              <a:gd name="connsiteY4" fmla="*/ 2388568 h 3747744"/>
              <a:gd name="connsiteX5" fmla="*/ 2660685 w 6207448"/>
              <a:gd name="connsiteY5" fmla="*/ 969818 h 3747744"/>
              <a:gd name="connsiteX6" fmla="*/ 111448 w 6207448"/>
              <a:gd name="connsiteY6" fmla="*/ 0 h 3747744"/>
              <a:gd name="connsiteX0" fmla="*/ 107733 w 6203733"/>
              <a:gd name="connsiteY0" fmla="*/ 0 h 3747744"/>
              <a:gd name="connsiteX1" fmla="*/ 6203733 w 6203733"/>
              <a:gd name="connsiteY1" fmla="*/ 0 h 3747744"/>
              <a:gd name="connsiteX2" fmla="*/ 6189878 w 6203733"/>
              <a:gd name="connsiteY2" fmla="*/ 3469222 h 3747744"/>
              <a:gd name="connsiteX3" fmla="*/ 4735151 w 6203733"/>
              <a:gd name="connsiteY3" fmla="*/ 2549237 h 3747744"/>
              <a:gd name="connsiteX4" fmla="*/ 3321988 w 6203733"/>
              <a:gd name="connsiteY4" fmla="*/ 2388568 h 3747744"/>
              <a:gd name="connsiteX5" fmla="*/ 2767807 w 6203733"/>
              <a:gd name="connsiteY5" fmla="*/ 637309 h 3747744"/>
              <a:gd name="connsiteX6" fmla="*/ 107733 w 6203733"/>
              <a:gd name="connsiteY6" fmla="*/ 0 h 3747744"/>
              <a:gd name="connsiteX0" fmla="*/ 30047 w 6126047"/>
              <a:gd name="connsiteY0" fmla="*/ 0 h 3747744"/>
              <a:gd name="connsiteX1" fmla="*/ 6126047 w 6126047"/>
              <a:gd name="connsiteY1" fmla="*/ 0 h 3747744"/>
              <a:gd name="connsiteX2" fmla="*/ 6112192 w 6126047"/>
              <a:gd name="connsiteY2" fmla="*/ 3469222 h 3747744"/>
              <a:gd name="connsiteX3" fmla="*/ 4657465 w 6126047"/>
              <a:gd name="connsiteY3" fmla="*/ 2549237 h 3747744"/>
              <a:gd name="connsiteX4" fmla="*/ 3244302 w 6126047"/>
              <a:gd name="connsiteY4" fmla="*/ 2388568 h 3747744"/>
              <a:gd name="connsiteX5" fmla="*/ 2690121 w 6126047"/>
              <a:gd name="connsiteY5" fmla="*/ 637309 h 3747744"/>
              <a:gd name="connsiteX6" fmla="*/ 30047 w 6126047"/>
              <a:gd name="connsiteY6" fmla="*/ 0 h 3747744"/>
              <a:gd name="connsiteX0" fmla="*/ 30047 w 6126047"/>
              <a:gd name="connsiteY0" fmla="*/ 0 h 3747744"/>
              <a:gd name="connsiteX1" fmla="*/ 6126047 w 6126047"/>
              <a:gd name="connsiteY1" fmla="*/ 0 h 3747744"/>
              <a:gd name="connsiteX2" fmla="*/ 6112192 w 6126047"/>
              <a:gd name="connsiteY2" fmla="*/ 3469222 h 3747744"/>
              <a:gd name="connsiteX3" fmla="*/ 4657465 w 6126047"/>
              <a:gd name="connsiteY3" fmla="*/ 2549237 h 3747744"/>
              <a:gd name="connsiteX4" fmla="*/ 3244302 w 6126047"/>
              <a:gd name="connsiteY4" fmla="*/ 2388568 h 3747744"/>
              <a:gd name="connsiteX5" fmla="*/ 2690121 w 6126047"/>
              <a:gd name="connsiteY5" fmla="*/ 637309 h 3747744"/>
              <a:gd name="connsiteX6" fmla="*/ 30047 w 6126047"/>
              <a:gd name="connsiteY6" fmla="*/ 0 h 3747744"/>
              <a:gd name="connsiteX0" fmla="*/ 30047 w 6126220"/>
              <a:gd name="connsiteY0" fmla="*/ 0 h 3764323"/>
              <a:gd name="connsiteX1" fmla="*/ 6126047 w 6126220"/>
              <a:gd name="connsiteY1" fmla="*/ 0 h 3764323"/>
              <a:gd name="connsiteX2" fmla="*/ 6112192 w 6126220"/>
              <a:gd name="connsiteY2" fmla="*/ 3469222 h 3764323"/>
              <a:gd name="connsiteX3" fmla="*/ 4657465 w 6126220"/>
              <a:gd name="connsiteY3" fmla="*/ 2549237 h 3764323"/>
              <a:gd name="connsiteX4" fmla="*/ 3244302 w 6126220"/>
              <a:gd name="connsiteY4" fmla="*/ 2388568 h 3764323"/>
              <a:gd name="connsiteX5" fmla="*/ 2690121 w 6126220"/>
              <a:gd name="connsiteY5" fmla="*/ 637309 h 3764323"/>
              <a:gd name="connsiteX6" fmla="*/ 30047 w 6126220"/>
              <a:gd name="connsiteY6" fmla="*/ 0 h 3764323"/>
              <a:gd name="connsiteX0" fmla="*/ 30047 w 6148139"/>
              <a:gd name="connsiteY0" fmla="*/ 0 h 3764323"/>
              <a:gd name="connsiteX1" fmla="*/ 6126047 w 6148139"/>
              <a:gd name="connsiteY1" fmla="*/ 0 h 3764323"/>
              <a:gd name="connsiteX2" fmla="*/ 6134315 w 6148139"/>
              <a:gd name="connsiteY2" fmla="*/ 3469222 h 3764323"/>
              <a:gd name="connsiteX3" fmla="*/ 4657465 w 6148139"/>
              <a:gd name="connsiteY3" fmla="*/ 2549237 h 3764323"/>
              <a:gd name="connsiteX4" fmla="*/ 3244302 w 6148139"/>
              <a:gd name="connsiteY4" fmla="*/ 2388568 h 3764323"/>
              <a:gd name="connsiteX5" fmla="*/ 2690121 w 6148139"/>
              <a:gd name="connsiteY5" fmla="*/ 637309 h 3764323"/>
              <a:gd name="connsiteX6" fmla="*/ 30047 w 6148139"/>
              <a:gd name="connsiteY6" fmla="*/ 0 h 3764323"/>
              <a:gd name="connsiteX0" fmla="*/ 30047 w 6135098"/>
              <a:gd name="connsiteY0" fmla="*/ 0 h 3767275"/>
              <a:gd name="connsiteX1" fmla="*/ 6126047 w 6135098"/>
              <a:gd name="connsiteY1" fmla="*/ 0 h 3767275"/>
              <a:gd name="connsiteX2" fmla="*/ 6134315 w 6135098"/>
              <a:gd name="connsiteY2" fmla="*/ 3469222 h 3767275"/>
              <a:gd name="connsiteX3" fmla="*/ 4657465 w 6135098"/>
              <a:gd name="connsiteY3" fmla="*/ 2549237 h 3767275"/>
              <a:gd name="connsiteX4" fmla="*/ 3244302 w 6135098"/>
              <a:gd name="connsiteY4" fmla="*/ 2388568 h 3767275"/>
              <a:gd name="connsiteX5" fmla="*/ 2690121 w 6135098"/>
              <a:gd name="connsiteY5" fmla="*/ 637309 h 3767275"/>
              <a:gd name="connsiteX6" fmla="*/ 30047 w 6135098"/>
              <a:gd name="connsiteY6" fmla="*/ 0 h 376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5098" h="3767275">
                <a:moveTo>
                  <a:pt x="30047" y="0"/>
                </a:moveTo>
                <a:lnTo>
                  <a:pt x="6126047" y="0"/>
                </a:lnTo>
                <a:cubicBezTo>
                  <a:pt x="6121429" y="1156407"/>
                  <a:pt x="6138933" y="2312815"/>
                  <a:pt x="6134315" y="3469222"/>
                </a:cubicBezTo>
                <a:cubicBezTo>
                  <a:pt x="6131858" y="4444553"/>
                  <a:pt x="5139134" y="2729346"/>
                  <a:pt x="4657465" y="2549237"/>
                </a:cubicBezTo>
                <a:cubicBezTo>
                  <a:pt x="4175796" y="2369128"/>
                  <a:pt x="3572193" y="2707223"/>
                  <a:pt x="3244302" y="2388568"/>
                </a:cubicBezTo>
                <a:cubicBezTo>
                  <a:pt x="2916411" y="2069913"/>
                  <a:pt x="3225830" y="1035404"/>
                  <a:pt x="2690121" y="637309"/>
                </a:cubicBezTo>
                <a:cubicBezTo>
                  <a:pt x="2154412" y="239214"/>
                  <a:pt x="-297844" y="854363"/>
                  <a:pt x="3004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1" name="Google Shape;201;p33"/>
          <p:cNvCxnSpPr>
            <a:cxnSpLocks/>
            <a:stCxn id="199" idx="2"/>
          </p:cNvCxnSpPr>
          <p:nvPr/>
        </p:nvCxnSpPr>
        <p:spPr>
          <a:xfrm rot="10800000" flipV="1">
            <a:off x="2436354" y="3246954"/>
            <a:ext cx="643196" cy="78499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/>
          <p:nvPr/>
        </p:nvSpPr>
        <p:spPr>
          <a:xfrm>
            <a:off x="1660512" y="385768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1710015" y="383067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Phỏng</a:t>
            </a:r>
            <a:r>
              <a:rPr lang="en-U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vấn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1781115" y="409888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vi-V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Phỏng</a:t>
            </a:r>
            <a:r>
              <a:rPr lang="vi-V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vi-V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vấn</a:t>
            </a:r>
            <a:r>
              <a:rPr lang="vi-V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vi-V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trực</a:t>
            </a:r>
            <a:r>
              <a:rPr lang="vi-V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vi-V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tiếp</a:t>
            </a:r>
            <a:r>
              <a:rPr lang="vi-V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vi-V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những</a:t>
            </a:r>
            <a:r>
              <a:rPr lang="vi-V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vi-V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người</a:t>
            </a:r>
            <a:r>
              <a:rPr lang="vi-V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xung quanh.</a:t>
            </a:r>
          </a:p>
        </p:txBody>
      </p:sp>
      <p:sp>
        <p:nvSpPr>
          <p:cNvPr id="194" name="Google Shape;194;p33"/>
          <p:cNvSpPr/>
          <p:nvPr/>
        </p:nvSpPr>
        <p:spPr>
          <a:xfrm>
            <a:off x="6046450" y="385768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6087111" y="383067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Quan </a:t>
            </a:r>
            <a:r>
              <a:rPr lang="en-US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sát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6158211" y="409888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Chú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ý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đến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các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nhu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cầu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của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mọi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ng</a:t>
            </a:r>
            <a:r>
              <a:rPr lang="vi-V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ư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ời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xung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quanh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98" name="Google Shape;198;p33"/>
          <p:cNvCxnSpPr>
            <a:cxnSpLocks/>
            <a:endCxn id="199" idx="3"/>
          </p:cNvCxnSpPr>
          <p:nvPr/>
        </p:nvCxnSpPr>
        <p:spPr>
          <a:xfrm rot="16200000" flipH="1">
            <a:off x="4290287" y="2513091"/>
            <a:ext cx="598726" cy="3529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079550" y="2830104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477093" y="1368879"/>
            <a:ext cx="2308217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3"/>
          <p:cNvCxnSpPr>
            <a:cxnSpLocks/>
          </p:cNvCxnSpPr>
          <p:nvPr/>
        </p:nvCxnSpPr>
        <p:spPr>
          <a:xfrm>
            <a:off x="6135050" y="3267344"/>
            <a:ext cx="667411" cy="60628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3690767" y="2991467"/>
            <a:ext cx="1629783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Thu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thập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số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liệu</a:t>
            </a:r>
            <a:endParaRPr lang="en-US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547137" y="1341869"/>
            <a:ext cx="2068138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Bảng</a:t>
            </a:r>
            <a:r>
              <a:rPr lang="en-U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câu</a:t>
            </a:r>
            <a:r>
              <a:rPr lang="en-U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hỏi</a:t>
            </a:r>
            <a:r>
              <a:rPr lang="en-U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điều</a:t>
            </a:r>
            <a:r>
              <a:rPr lang="en-U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tra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946004" y="1610079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Khảo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sát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bằng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câu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hỏi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trắc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nghiêm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trên</a:t>
            </a:r>
            <a:r>
              <a:rPr 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google form.</a:t>
            </a:r>
          </a:p>
        </p:txBody>
      </p:sp>
      <p:sp>
        <p:nvSpPr>
          <p:cNvPr id="20" name="Google Shape;224;p35">
            <a:extLst>
              <a:ext uri="{FF2B5EF4-FFF2-40B4-BE49-F238E27FC236}">
                <a16:creationId xmlns:a16="http://schemas.microsoft.com/office/drawing/2014/main" id="{CC6822F8-ED0C-4F27-880D-425AA269472E}"/>
              </a:ext>
            </a:extLst>
          </p:cNvPr>
          <p:cNvSpPr txBox="1">
            <a:spLocks/>
          </p:cNvSpPr>
          <p:nvPr/>
        </p:nvSpPr>
        <p:spPr>
          <a:xfrm>
            <a:off x="1660512" y="2811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vi-VN" sz="2800" dirty="0"/>
              <a:t>2. </a:t>
            </a:r>
            <a:r>
              <a:rPr lang="vi-VN" sz="2800" dirty="0" err="1"/>
              <a:t>Nội</a:t>
            </a:r>
            <a:r>
              <a:rPr lang="vi-VN" sz="2800" dirty="0"/>
              <a:t> dung </a:t>
            </a:r>
            <a:r>
              <a:rPr lang="vi-VN" sz="2800" dirty="0" err="1"/>
              <a:t>và</a:t>
            </a:r>
            <a:r>
              <a:rPr lang="vi-VN" sz="2800" dirty="0"/>
              <a:t> phương </a:t>
            </a:r>
            <a:r>
              <a:rPr lang="vi-VN" sz="2800" dirty="0" err="1"/>
              <a:t>pháp</a:t>
            </a:r>
            <a:endParaRPr lang="vi-VN" sz="2800" dirty="0"/>
          </a:p>
        </p:txBody>
      </p:sp>
      <p:sp>
        <p:nvSpPr>
          <p:cNvPr id="21" name="Google Shape;814;p64">
            <a:extLst>
              <a:ext uri="{FF2B5EF4-FFF2-40B4-BE49-F238E27FC236}">
                <a16:creationId xmlns:a16="http://schemas.microsoft.com/office/drawing/2014/main" id="{6620A76E-737E-48D7-9865-6CD9738B726D}"/>
              </a:ext>
            </a:extLst>
          </p:cNvPr>
          <p:cNvSpPr txBox="1">
            <a:spLocks/>
          </p:cNvSpPr>
          <p:nvPr/>
        </p:nvSpPr>
        <p:spPr>
          <a:xfrm flipH="1">
            <a:off x="603618" y="621304"/>
            <a:ext cx="574695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vi-VN" sz="2800" dirty="0"/>
              <a:t>Phương </a:t>
            </a:r>
            <a:r>
              <a:rPr lang="vi-VN" sz="2800" dirty="0" err="1"/>
              <a:t>pháp</a:t>
            </a:r>
            <a:br>
              <a:rPr lang="vi-VN" sz="2800" dirty="0"/>
            </a:br>
            <a:endParaRPr lang="vi-VN" dirty="0"/>
          </a:p>
        </p:txBody>
      </p:sp>
      <p:cxnSp>
        <p:nvCxnSpPr>
          <p:cNvPr id="19" name="Google Shape;177;p31">
            <a:extLst>
              <a:ext uri="{FF2B5EF4-FFF2-40B4-BE49-F238E27FC236}">
                <a16:creationId xmlns:a16="http://schemas.microsoft.com/office/drawing/2014/main" id="{6B891486-1DD1-45D2-BB7C-BA8BBAC78A68}"/>
              </a:ext>
            </a:extLst>
          </p:cNvPr>
          <p:cNvCxnSpPr>
            <a:cxnSpLocks/>
          </p:cNvCxnSpPr>
          <p:nvPr/>
        </p:nvCxnSpPr>
        <p:spPr>
          <a:xfrm>
            <a:off x="137160" y="949795"/>
            <a:ext cx="533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/>
      <p:bldP spid="193" grpId="0"/>
      <p:bldP spid="194" grpId="0" animBg="1"/>
      <p:bldP spid="195" grpId="0"/>
      <p:bldP spid="196" grpId="0"/>
      <p:bldP spid="199" grpId="0" animBg="1"/>
      <p:bldP spid="200" grpId="0" animBg="1"/>
      <p:bldP spid="207" grpId="0"/>
      <p:bldP spid="209" grpId="0"/>
      <p:bldP spid="210" grpId="0"/>
      <p:bldP spid="21" grpId="0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1299</Words>
  <Application>Microsoft Office PowerPoint</Application>
  <PresentationFormat>Trình chiếu Trên màn hình (16:9)</PresentationFormat>
  <Paragraphs>151</Paragraphs>
  <Slides>28</Slides>
  <Notes>15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28</vt:i4>
      </vt:variant>
    </vt:vector>
  </HeadingPairs>
  <TitlesOfParts>
    <vt:vector size="38" baseType="lpstr">
      <vt:lpstr>Exo 2</vt:lpstr>
      <vt:lpstr>Google Sans</vt:lpstr>
      <vt:lpstr>Calibri</vt:lpstr>
      <vt:lpstr>Roboto Condensed Light</vt:lpstr>
      <vt:lpstr>Arial</vt:lpstr>
      <vt:lpstr>Fira Sans Extra Condensed Medium</vt:lpstr>
      <vt:lpstr>Calibri Light</vt:lpstr>
      <vt:lpstr>Squada One</vt:lpstr>
      <vt:lpstr>Times New Roman</vt:lpstr>
      <vt:lpstr>Chủ đề Office</vt:lpstr>
      <vt:lpstr>Xây dựng phần mềm - website hỗ trợ mua bán sách cho sinh viên trường đại học Nha Trang.</vt:lpstr>
      <vt:lpstr>Bản trình bày PowerPoint</vt:lpstr>
      <vt:lpstr>GIỚI THIỆU</vt:lpstr>
      <vt:lpstr>Hạn chế thường gặp </vt:lpstr>
      <vt:lpstr>Khắc phục:</vt:lpstr>
      <vt:lpstr>Nội dung và phương pháp</vt:lpstr>
      <vt:lpstr>Nghiên cứu trang web </vt:lpstr>
      <vt:lpstr>Tìm kiếm</vt:lpstr>
      <vt:lpstr>Bản trình bày PowerPoint</vt:lpstr>
      <vt:lpstr>Tìm kiếm và thu thập</vt:lpstr>
      <vt:lpstr>Theo dõi trên 100 người </vt:lpstr>
      <vt:lpstr>Kết quả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04</vt:lpstr>
      <vt:lpstr>Bản trình bày PowerPoint</vt:lpstr>
      <vt:lpstr>Bản trình bày PowerPoint</vt:lpstr>
      <vt:lpstr>Bản trình bày PowerPoint</vt:lpstr>
      <vt:lpstr>Bản trình bày PowerPoint</vt:lpstr>
      <vt:lpstr>Link web đã dựng thử cho đề tài:</vt:lpstr>
      <vt:lpstr>Thank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phần mềm - website hỗ trợ mua bán sách cho sinh viên trường đại học Nha Trang.</dc:title>
  <dc:creator>Nguyen Thanh Dat</dc:creator>
  <cp:lastModifiedBy>Nguyen Thanh Dat</cp:lastModifiedBy>
  <cp:revision>110</cp:revision>
  <dcterms:modified xsi:type="dcterms:W3CDTF">2020-12-24T06:26:51Z</dcterms:modified>
</cp:coreProperties>
</file>